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259" r:id="rId3"/>
    <p:sldId id="261" r:id="rId4"/>
    <p:sldId id="263"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4" d="100"/>
          <a:sy n="84" d="100"/>
        </p:scale>
        <p:origin x="9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1/25/2015</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fallOve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fallOve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1/25/2015</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fallOver"/>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1/25/2015</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fallOver"/>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1/25/2015</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fallOver"/>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fallOver"/>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fallOver"/>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fallOver"/>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1/25/2015</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fallOve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fallOve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1/25/2015</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fallOve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fallOve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fallOve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fallOve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fallOve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fallOve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fallOve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1/25/2015</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xmlns:p15="http://schemas.microsoft.com/office/powerpoint/2012/main">
    <mc:Choice Requires="p15">
      <p:transition xmlns:p14="http://schemas.microsoft.com/office/powerpoint/2010/main" spd="slow" p14:dur="1500">
        <p15:prstTrans prst="fallOver"/>
      </p:transition>
    </mc:Choice>
    <mc:Fallback xmlns="">
      <p:transition spd="slow">
        <p:fade/>
      </p:transition>
    </mc:Fallback>
  </mc:AlternateConten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images.search.yahoo.com/images/view;_ylt=AwrB8qHZfa1UD0cA5iuJzbkF;_ylu=X3oDMTIzMXVoMTc5BHNlYwNzcgRzbGsDaW1nBG9pZAM3OTAyMWFkMjEzMmE2YTNkZjY4ZWJiZTM3MWRjMTJkZgRncG9zAzI5BGl0A2Jpbmc-?.origin=&amp;back=https://images.search.yahoo.com/search/images?_adv_prop%3Dimage%26va%3Dthe%2Bbible%2Bthe%2Bworld%26fr%3Dyfp-t-252%26tab%3Dorganic%26ri%3D29&amp;w=2800&amp;h=2781&amp;imgurl=swte.org/blog1/wp-content/uploads/2010/11/world-bible4.jpg&amp;rurl=http://swte.org/blog1/2010/11/22/mens-and-womens-walk-35/&amp;size=859.0KB&amp;name=the+skyland+s+community+hosted+the+men+s+and+women+s+walk+thought+s+...&amp;p=the+bible+the+world&amp;oid=79021ad2132a6a3df68ebbe371dc12df&amp;fr2=&amp;fr=yfp-t-252&amp;tt=the+skyland+s+community+hosted+the+men+s+and+women+s+walk+thought+s+...&amp;b=0&amp;ni=21&amp;no=29&amp;ts=&amp;tab=organic&amp;sigr=11pusgt5q&amp;sigb=13j0n0ih3&amp;sigi=11qfhikbg&amp;sigt=127o74nn7&amp;sign=127o74nn7&amp;.crumb=pBvJVmfTr4o&amp;fr=yfp-t-252"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images.search.yahoo.com/images/view;_ylt=AwrB8qHZfa1UD0cA5iuJzbkF;_ylu=X3oDMTIzMXVoMTc5BHNlYwNzcgRzbGsDaW1nBG9pZAM3OTAyMWFkMjEzMmE2YTNkZjY4ZWJiZTM3MWRjMTJkZgRncG9zAzI5BGl0A2Jpbmc-?.origin=&amp;back=https://images.search.yahoo.com/search/images?_adv_prop%3Dimage%26va%3Dthe%2Bbible%2Bthe%2Bworld%26fr%3Dyfp-t-252%26tab%3Dorganic%26ri%3D29&amp;w=2800&amp;h=2781&amp;imgurl=swte.org/blog1/wp-content/uploads/2010/11/world-bible4.jpg&amp;rurl=http://swte.org/blog1/2010/11/22/mens-and-womens-walk-35/&amp;size=859.0KB&amp;name=the+skyland+s+community+hosted+the+men+s+and+women+s+walk+thought+s+...&amp;p=the+bible+the+world&amp;oid=79021ad2132a6a3df68ebbe371dc12df&amp;fr2=&amp;fr=yfp-t-252&amp;tt=the+skyland+s+community+hosted+the+men+s+and+women+s+walk+thought+s+...&amp;b=0&amp;ni=21&amp;no=29&amp;ts=&amp;tab=organic&amp;sigr=11pusgt5q&amp;sigb=13j0n0ih3&amp;sigi=11qfhikbg&amp;sigt=127o74nn7&amp;sign=127o74nn7&amp;.crumb=pBvJVmfTr4o&amp;fr=yfp-t-252" TargetMode="Externa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images.search.yahoo.com/images/view;_ylt=AwrB8qHZfa1UD0cA5iuJzbkF;_ylu=X3oDMTIzMXVoMTc5BHNlYwNzcgRzbGsDaW1nBG9pZAM3OTAyMWFkMjEzMmE2YTNkZjY4ZWJiZTM3MWRjMTJkZgRncG9zAzI5BGl0A2Jpbmc-?.origin=&amp;back=https://images.search.yahoo.com/search/images?_adv_prop%3Dimage%26va%3Dthe%2Bbible%2Bthe%2Bworld%26fr%3Dyfp-t-252%26tab%3Dorganic%26ri%3D29&amp;w=2800&amp;h=2781&amp;imgurl=swte.org/blog1/wp-content/uploads/2010/11/world-bible4.jpg&amp;rurl=http://swte.org/blog1/2010/11/22/mens-and-womens-walk-35/&amp;size=859.0KB&amp;name=the+skyland+s+community+hosted+the+men+s+and+women+s+walk+thought+s+...&amp;p=the+bible+the+world&amp;oid=79021ad2132a6a3df68ebbe371dc12df&amp;fr2=&amp;fr=yfp-t-252&amp;tt=the+skyland+s+community+hosted+the+men+s+and+women+s+walk+thought+s+...&amp;b=0&amp;ni=21&amp;no=29&amp;ts=&amp;tab=organic&amp;sigr=11pusgt5q&amp;sigb=13j0n0ih3&amp;sigi=11qfhikbg&amp;sigt=127o74nn7&amp;sign=127o74nn7&amp;.crumb=pBvJVmfTr4o&amp;fr=yfp-t-252" TargetMode="Externa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images.search.yahoo.com/images/view;_ylt=AwrB8qHZfa1UD0cA5iuJzbkF;_ylu=X3oDMTIzMXVoMTc5BHNlYwNzcgRzbGsDaW1nBG9pZAM3OTAyMWFkMjEzMmE2YTNkZjY4ZWJiZTM3MWRjMTJkZgRncG9zAzI5BGl0A2Jpbmc-?.origin=&amp;back=https://images.search.yahoo.com/search/images?_adv_prop%3Dimage%26va%3Dthe%2Bbible%2Bthe%2Bworld%26fr%3Dyfp-t-252%26tab%3Dorganic%26ri%3D29&amp;w=2800&amp;h=2781&amp;imgurl=swte.org/blog1/wp-content/uploads/2010/11/world-bible4.jpg&amp;rurl=http://swte.org/blog1/2010/11/22/mens-and-womens-walk-35/&amp;size=859.0KB&amp;name=the+skyland+s+community+hosted+the+men+s+and+women+s+walk+thought+s+...&amp;p=the+bible+the+world&amp;oid=79021ad2132a6a3df68ebbe371dc12df&amp;fr2=&amp;fr=yfp-t-252&amp;tt=the+skyland+s+community+hosted+the+men+s+and+women+s+walk+thought+s+...&amp;b=0&amp;ni=21&amp;no=29&amp;ts=&amp;tab=organic&amp;sigr=11pusgt5q&amp;sigb=13j0n0ih3&amp;sigi=11qfhikbg&amp;sigt=127o74nn7&amp;sign=127o74nn7&amp;.crumb=pBvJVmfTr4o&amp;fr=yfp-t-252" TargetMode="Externa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images.search.yahoo.com/images/view;_ylt=AwrB8qHZfa1UD0cA5iuJzbkF;_ylu=X3oDMTIzMXVoMTc5BHNlYwNzcgRzbGsDaW1nBG9pZAM3OTAyMWFkMjEzMmE2YTNkZjY4ZWJiZTM3MWRjMTJkZgRncG9zAzI5BGl0A2Jpbmc-?.origin=&amp;back=https://images.search.yahoo.com/search/images?_adv_prop%3Dimage%26va%3Dthe%2Bbible%2Bthe%2Bworld%26fr%3Dyfp-t-252%26tab%3Dorganic%26ri%3D29&amp;w=2800&amp;h=2781&amp;imgurl=swte.org/blog1/wp-content/uploads/2010/11/world-bible4.jpg&amp;rurl=http://swte.org/blog1/2010/11/22/mens-and-womens-walk-35/&amp;size=859.0KB&amp;name=the+skyland+s+community+hosted+the+men+s+and+women+s+walk+thought+s+...&amp;p=the+bible+the+world&amp;oid=79021ad2132a6a3df68ebbe371dc12df&amp;fr2=&amp;fr=yfp-t-252&amp;tt=the+skyland+s+community+hosted+the+men+s+and+women+s+walk+thought+s+...&amp;b=0&amp;ni=21&amp;no=29&amp;ts=&amp;tab=organic&amp;sigr=11pusgt5q&amp;sigb=13j0n0ih3&amp;sigi=11qfhikbg&amp;sigt=127o74nn7&amp;sign=127o74nn7&amp;.crumb=pBvJVmfTr4o&amp;fr=yfp-t-252" TargetMode="Externa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images.search.yahoo.com/images/view;_ylt=AwrB8o40NqRUonEAuRmJzbkF;_ylu=X3oDMTIzcm0yNml2BHNlYwNzcgRzbGsDaW1nBG9pZAMyZjRhYTBkOTVlNzkwYzRmZWMyMWQ1ODMzNzIwNWY5YQRncG9zAzk5BGl0A2Jpbmc-?.origin=&amp;back=https://images.search.yahoo.com/search/images?p%3Dobedient%2Bfaith%2Bgod%26_adv_prop%3Dimage%26va%3Dobedient%2Bfaith%2Bgod%26fr%3Dyfp-t-252%26spos%3D12%26nost%3D1%26tab%3Dorganic%26ri%3D99&amp;w=1920&amp;h=1080&amp;imgurl=bradwhitt.com/wp-content/uploads/2013/09/photo.jpg&amp;rurl=http://bradwhitt.com/category/sunday-review/&amp;size=1415.2KB&amp;name=photo+300x168+Sunday+Review:+Abraham+An+%3cb%3eObedient%3c/b%3e+%3cb%3eFaith%3c/b%3e&amp;p=obedient+faith+god&amp;oid=2f4aa0d95e790c4fec21d58337205f9a&amp;fr2=&amp;fr=yfp-t-252&amp;tt=photo+300x168+Sunday+Review:+Abraham+An+%3cb%3eObedient%3c/b%3e+%3cb%3eFaith%3c/b%3e&amp;b=61&amp;ni=21&amp;no=99&amp;ts=&amp;tab=organic&amp;sigr=11cel59g6&amp;sigb=14mj7svql&amp;sigi=11isc1f77&amp;sigt=124iaa0fs&amp;sign=124iaa0fs&amp;.crumb=pBvJVmfTr4o&amp;fr=yfp-t-252"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images.search.yahoo.com/images/view;_ylt=AwrB8pN4N6RUC0MA.E2JzbkF;_ylu=X3oDMTIzYnJvODNoBHNlYwNzcgRzbGsDaW1nBG9pZAM2OWM3NGZhZGMzZmYzZDYwMmNmODkyYjI4ODNjNTBkMQRncG9zAzMyBGl0A2Jpbmc-?.origin=&amp;back=https://images.search.yahoo.com/search/images?_adv_prop%3Dimage%26va%3Djoshua%26fr%3Dyfp-t-252%26tab%3Dorganic%26ri%3D32&amp;w=592&amp;h=443&amp;imgurl=christsunofrighteousness.files.wordpress.com/2011/09/mosesjoshua.jpg&amp;rurl=http://christsunofrighteousness.wordpress.com/2011/09/07/was-the-name-of-jesus-declared-by-moses/&amp;size=75.8KB&amp;name=Moses%2B%3cb%3eJoshua%3c/b%3e&amp;p=joshua&amp;oid=69c74fadc3ff3d602cf892b2883c50d1&amp;fr2=&amp;fr=yfp-t-252&amp;tt=Moses%2B%3cb%3eJoshua%3c/b%3e&amp;b=0&amp;ni=160&amp;no=32&amp;ts=&amp;tab=organic&amp;sigr=131bh8l97&amp;sigb=136kqio1c&amp;sigi=12426d0mm&amp;sigt=10jgp8a88&amp;sign=10jgp8a88&amp;.crumb=pBvJVmfTr4o&amp;fr=yfp-t-25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images.search.yahoo.com/images/view;_ylt=AwrB8qHZfa1UD0cA5iuJzbkF;_ylu=X3oDMTIzMXVoMTc5BHNlYwNzcgRzbGsDaW1nBG9pZAM3OTAyMWFkMjEzMmE2YTNkZjY4ZWJiZTM3MWRjMTJkZgRncG9zAzI5BGl0A2Jpbmc-?.origin=&amp;back=https://images.search.yahoo.com/search/images?_adv_prop%3Dimage%26va%3Dthe%2Bbible%2Bthe%2Bworld%26fr%3Dyfp-t-252%26tab%3Dorganic%26ri%3D29&amp;w=2800&amp;h=2781&amp;imgurl=swte.org/blog1/wp-content/uploads/2010/11/world-bible4.jpg&amp;rurl=http://swte.org/blog1/2010/11/22/mens-and-womens-walk-35/&amp;size=859.0KB&amp;name=the+skyland+s+community+hosted+the+men+s+and+women+s+walk+thought+s+...&amp;p=the+bible+the+world&amp;oid=79021ad2132a6a3df68ebbe371dc12df&amp;fr2=&amp;fr=yfp-t-252&amp;tt=the+skyland+s+community+hosted+the+men+s+and+women+s+walk+thought+s+...&amp;b=0&amp;ni=21&amp;no=29&amp;ts=&amp;tab=organic&amp;sigr=11pusgt5q&amp;sigb=13j0n0ih3&amp;sigi=11qfhikbg&amp;sigt=127o74nn7&amp;sign=127o74nn7&amp;.crumb=pBvJVmfTr4o&amp;fr=yfp-t-252" TargetMode="Externa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127" y="2301742"/>
            <a:ext cx="11971468" cy="4528969"/>
          </a:xfrm>
          <a:ln w="76200">
            <a:noFill/>
          </a:ln>
        </p:spPr>
        <p:txBody>
          <a:bodyPr>
            <a:noAutofit/>
          </a:bodyPr>
          <a:lstStyle/>
          <a:p>
            <a:pPr algn="l"/>
            <a:r>
              <a:rPr lang="en-US" b="1" dirty="0" smtClean="0">
                <a:solidFill>
                  <a:srgbClr val="FFC000"/>
                </a:solidFill>
                <a:effectLst>
                  <a:outerShdw blurRad="38100" dist="38100" dir="2700000" algn="tl">
                    <a:srgbClr val="000000">
                      <a:alpha val="43137"/>
                    </a:srgbClr>
                  </a:outerShdw>
                </a:effectLst>
                <a:latin typeface="Arial Black" panose="020B0A04020102020204" pitchFamily="34" charset="0"/>
              </a:rPr>
              <a:t>   </a:t>
            </a:r>
            <a:r>
              <a:rPr lang="en-US" sz="4800" b="1" dirty="0" smtClean="0">
                <a:solidFill>
                  <a:srgbClr val="FFC000"/>
                </a:solidFill>
                <a:effectLst>
                  <a:outerShdw blurRad="38100" dist="38100" dir="2700000" algn="tl">
                    <a:srgbClr val="000000">
                      <a:alpha val="43137"/>
                    </a:srgbClr>
                  </a:outerShdw>
                </a:effectLst>
                <a:latin typeface="Arial Black" panose="020B0A04020102020204" pitchFamily="34" charset="0"/>
              </a:rPr>
              <a:t/>
            </a:r>
            <a:br>
              <a:rPr lang="en-US" sz="4800" b="1" dirty="0" smtClean="0">
                <a:solidFill>
                  <a:srgbClr val="FFC000"/>
                </a:solidFill>
                <a:effectLst>
                  <a:outerShdw blurRad="38100" dist="38100" dir="2700000" algn="tl">
                    <a:srgbClr val="000000">
                      <a:alpha val="43137"/>
                    </a:srgbClr>
                  </a:outerShdw>
                </a:effectLst>
                <a:latin typeface="Arial Black" panose="020B0A04020102020204" pitchFamily="34" charset="0"/>
              </a:rPr>
            </a:br>
            <a:endParaRPr lang="en-US" sz="1800" b="1" dirty="0">
              <a:solidFill>
                <a:schemeClr val="bg1"/>
              </a:solidFill>
              <a:effectLst>
                <a:outerShdw blurRad="38100" dist="38100" dir="2700000" algn="tl">
                  <a:srgbClr val="000000">
                    <a:alpha val="43137"/>
                  </a:srgbClr>
                </a:outerShdw>
              </a:effectLst>
              <a:latin typeface="Arial Black" panose="020B0A04020102020204" pitchFamily="34" charset="0"/>
            </a:endParaRPr>
          </a:p>
        </p:txBody>
      </p:sp>
      <p:sp>
        <p:nvSpPr>
          <p:cNvPr id="3" name="Subtitle 2"/>
          <p:cNvSpPr>
            <a:spLocks noGrp="1"/>
          </p:cNvSpPr>
          <p:nvPr>
            <p:ph type="subTitle" idx="1"/>
          </p:nvPr>
        </p:nvSpPr>
        <p:spPr>
          <a:xfrm>
            <a:off x="0" y="4668819"/>
            <a:ext cx="12192000" cy="2161892"/>
          </a:xfrm>
          <a:ln w="57150">
            <a:noFill/>
          </a:ln>
        </p:spPr>
        <p:txBody>
          <a:bodyPr>
            <a:normAutofit fontScale="40000" lnSpcReduction="20000"/>
          </a:bodyPr>
          <a:lstStyle/>
          <a:p>
            <a:pPr algn="ctr"/>
            <a:endParaRPr lang="en-US" sz="7300" b="1" u="sng" dirty="0" smtClean="0">
              <a:solidFill>
                <a:srgbClr val="FFC000"/>
              </a:solidFill>
              <a:latin typeface="Arial Black" panose="020B0A04020102020204" pitchFamily="34" charset="0"/>
            </a:endParaRPr>
          </a:p>
          <a:p>
            <a:pPr algn="ctr"/>
            <a:r>
              <a:rPr lang="en-US" sz="9800" b="1" dirty="0" smtClean="0">
                <a:solidFill>
                  <a:srgbClr val="FFC000"/>
                </a:solidFill>
                <a:effectLst>
                  <a:outerShdw blurRad="38100" dist="38100" dir="2700000" algn="tl">
                    <a:srgbClr val="000000">
                      <a:alpha val="43137"/>
                    </a:srgbClr>
                  </a:outerShdw>
                </a:effectLst>
                <a:latin typeface="Arial Black" panose="020B0A04020102020204" pitchFamily="34" charset="0"/>
              </a:rPr>
              <a:t> </a:t>
            </a:r>
            <a:r>
              <a:rPr lang="en-US" sz="7300" b="1" dirty="0" smtClean="0">
                <a:solidFill>
                  <a:srgbClr val="FFC000"/>
                </a:solidFill>
                <a:effectLst>
                  <a:outerShdw blurRad="38100" dist="38100" dir="2700000" algn="tl">
                    <a:srgbClr val="000000">
                      <a:alpha val="43137"/>
                    </a:srgbClr>
                  </a:outerShdw>
                </a:effectLst>
                <a:latin typeface="Arial Black" panose="020B0A04020102020204" pitchFamily="34" charset="0"/>
              </a:rPr>
              <a:t> </a:t>
            </a:r>
          </a:p>
          <a:p>
            <a:pPr algn="ctr"/>
            <a:r>
              <a:rPr lang="en-US" sz="6700" b="1" i="1" dirty="0" smtClean="0">
                <a:solidFill>
                  <a:schemeClr val="tx1"/>
                </a:solidFill>
                <a:effectLst>
                  <a:outerShdw blurRad="38100" dist="38100" dir="2700000" algn="tl">
                    <a:srgbClr val="000000">
                      <a:alpha val="43137"/>
                    </a:srgbClr>
                  </a:outerShdw>
                </a:effectLst>
                <a:latin typeface="Arial Black" panose="020B0A04020102020204" pitchFamily="34" charset="0"/>
              </a:rPr>
              <a:t>But you will receive power when the Holy Spirit comes on you, and you will be My witnesses…  - </a:t>
            </a:r>
            <a:r>
              <a:rPr lang="en-US" sz="9000" b="1" dirty="0" smtClean="0">
                <a:solidFill>
                  <a:srgbClr val="FFC000"/>
                </a:solidFill>
                <a:effectLst>
                  <a:outerShdw blurRad="38100" dist="38100" dir="2700000" algn="tl">
                    <a:srgbClr val="000000">
                      <a:alpha val="43137"/>
                    </a:srgbClr>
                  </a:outerShdw>
                </a:effectLst>
                <a:latin typeface="Arial Black" panose="020B0A04020102020204" pitchFamily="34" charset="0"/>
              </a:rPr>
              <a:t>Jesus</a:t>
            </a:r>
          </a:p>
          <a:p>
            <a:endParaRPr lang="en-US" sz="5200" dirty="0">
              <a:latin typeface="Algerian" panose="04020705040A02060702" pitchFamily="82" charset="0"/>
            </a:endParaRPr>
          </a:p>
        </p:txBody>
      </p:sp>
      <p:pic>
        <p:nvPicPr>
          <p:cNvPr id="7" name="ihover-img" descr="the skyland s community hosted the men s and women s walk thought s ...">
            <a:hlinkClick r:id="rId2" tgtFrame="&quot;&quot;"/>
          </p:cNvPr>
          <p:cNvPicPr/>
          <p:nvPr/>
        </p:nvPicPr>
        <p:blipFill>
          <a:blip r:embed="rId3">
            <a:extLst>
              <a:ext uri="{28A0092B-C50C-407E-A947-70E740481C1C}">
                <a14:useLocalDpi xmlns:a14="http://schemas.microsoft.com/office/drawing/2010/main" val="0"/>
              </a:ext>
            </a:extLst>
          </a:blip>
          <a:srcRect/>
          <a:stretch>
            <a:fillRect/>
          </a:stretch>
        </p:blipFill>
        <p:spPr bwMode="auto">
          <a:xfrm>
            <a:off x="2979868" y="150607"/>
            <a:ext cx="6185647" cy="5561703"/>
          </a:xfrm>
          <a:prstGeom prst="ellipse">
            <a:avLst/>
          </a:prstGeom>
          <a:ln w="63500" cap="rnd">
            <a:solidFill>
              <a:schemeClr val="accent6">
                <a:lumMod val="50000"/>
              </a:schemeClr>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Rectangle 4"/>
          <p:cNvSpPr/>
          <p:nvPr/>
        </p:nvSpPr>
        <p:spPr>
          <a:xfrm>
            <a:off x="3119717" y="2058906"/>
            <a:ext cx="5905947" cy="3477875"/>
          </a:xfrm>
          <a:prstGeom prst="rect">
            <a:avLst/>
          </a:prstGeom>
        </p:spPr>
        <p:txBody>
          <a:bodyPr wrap="square">
            <a:spAutoFit/>
          </a:bodyPr>
          <a:lstStyle/>
          <a:p>
            <a:pPr algn="ctr"/>
            <a:r>
              <a:rPr lang="en-US" sz="4400" b="1" dirty="0">
                <a:solidFill>
                  <a:schemeClr val="bg1"/>
                </a:solidFill>
                <a:effectLst>
                  <a:outerShdw blurRad="38100" dist="38100" dir="2700000" algn="tl">
                    <a:srgbClr val="000000">
                      <a:alpha val="43137"/>
                    </a:srgbClr>
                  </a:outerShdw>
                </a:effectLst>
                <a:latin typeface="Arial Black" panose="020B0A04020102020204" pitchFamily="34" charset="0"/>
              </a:rPr>
              <a:t>Witnessing to the </a:t>
            </a:r>
            <a:br>
              <a:rPr lang="en-US" sz="4400" b="1" dirty="0">
                <a:solidFill>
                  <a:schemeClr val="bg1"/>
                </a:solidFill>
                <a:effectLst>
                  <a:outerShdw blurRad="38100" dist="38100" dir="2700000" algn="tl">
                    <a:srgbClr val="000000">
                      <a:alpha val="43137"/>
                    </a:srgbClr>
                  </a:outerShdw>
                </a:effectLst>
                <a:latin typeface="Arial Black" panose="020B0A04020102020204" pitchFamily="34" charset="0"/>
              </a:rPr>
            </a:br>
            <a:r>
              <a:rPr lang="en-US" sz="4400" b="1" dirty="0" smtClean="0">
                <a:solidFill>
                  <a:schemeClr val="bg1"/>
                </a:solidFill>
                <a:effectLst>
                  <a:outerShdw blurRad="38100" dist="38100" dir="2700000" algn="tl">
                    <a:srgbClr val="000000">
                      <a:alpha val="43137"/>
                    </a:srgbClr>
                  </a:outerShdw>
                </a:effectLst>
                <a:latin typeface="Arial Black" panose="020B0A04020102020204" pitchFamily="34" charset="0"/>
              </a:rPr>
              <a:t>Wonders </a:t>
            </a:r>
            <a:r>
              <a:rPr lang="en-US" sz="4400" b="1" dirty="0">
                <a:solidFill>
                  <a:schemeClr val="bg1"/>
                </a:solidFill>
                <a:effectLst>
                  <a:outerShdw blurRad="38100" dist="38100" dir="2700000" algn="tl">
                    <a:srgbClr val="000000">
                      <a:alpha val="43137"/>
                    </a:srgbClr>
                  </a:outerShdw>
                </a:effectLst>
                <a:latin typeface="Arial Black" panose="020B0A04020102020204" pitchFamily="34" charset="0"/>
              </a:rPr>
              <a:t>of </a:t>
            </a:r>
            <a:r>
              <a:rPr lang="en-US" sz="4400" b="1" dirty="0" smtClean="0">
                <a:solidFill>
                  <a:schemeClr val="bg1"/>
                </a:solidFill>
                <a:effectLst>
                  <a:outerShdw blurRad="38100" dist="38100" dir="2700000" algn="tl">
                    <a:srgbClr val="000000">
                      <a:alpha val="43137"/>
                    </a:srgbClr>
                  </a:outerShdw>
                </a:effectLst>
                <a:latin typeface="Arial Black" panose="020B0A04020102020204" pitchFamily="34" charset="0"/>
              </a:rPr>
              <a:t>God –</a:t>
            </a:r>
          </a:p>
          <a:p>
            <a:pPr algn="ctr"/>
            <a:r>
              <a:rPr lang="en-US" sz="4400" b="1" dirty="0" smtClean="0">
                <a:solidFill>
                  <a:schemeClr val="bg1"/>
                </a:solidFill>
                <a:effectLst>
                  <a:outerShdw blurRad="38100" dist="38100" dir="2700000" algn="tl">
                    <a:srgbClr val="000000">
                      <a:alpha val="43137"/>
                    </a:srgbClr>
                  </a:outerShdw>
                </a:effectLst>
                <a:latin typeface="Arial Black" panose="020B0A04020102020204" pitchFamily="34" charset="0"/>
              </a:rPr>
              <a:t>From </a:t>
            </a:r>
            <a:r>
              <a:rPr lang="en-US" sz="4400" b="1" dirty="0">
                <a:solidFill>
                  <a:schemeClr val="bg1"/>
                </a:solidFill>
                <a:effectLst>
                  <a:outerShdw blurRad="38100" dist="38100" dir="2700000" algn="tl">
                    <a:srgbClr val="000000">
                      <a:alpha val="43137"/>
                    </a:srgbClr>
                  </a:outerShdw>
                </a:effectLst>
                <a:latin typeface="Arial Black" panose="020B0A04020102020204" pitchFamily="34" charset="0"/>
              </a:rPr>
              <a:t>His Word  </a:t>
            </a:r>
            <a:br>
              <a:rPr lang="en-US" sz="4400" b="1" dirty="0">
                <a:solidFill>
                  <a:schemeClr val="bg1"/>
                </a:solidFill>
                <a:effectLst>
                  <a:outerShdw blurRad="38100" dist="38100" dir="2700000" algn="tl">
                    <a:srgbClr val="000000">
                      <a:alpha val="43137"/>
                    </a:srgbClr>
                  </a:outerShdw>
                </a:effectLst>
                <a:latin typeface="Arial Black" panose="020B0A04020102020204" pitchFamily="34" charset="0"/>
              </a:rPr>
            </a:br>
            <a:r>
              <a:rPr lang="en-US" sz="4400" b="1" dirty="0" smtClean="0">
                <a:solidFill>
                  <a:schemeClr val="bg1"/>
                </a:solidFill>
                <a:effectLst>
                  <a:outerShdw blurRad="38100" dist="38100" dir="2700000" algn="tl">
                    <a:srgbClr val="000000">
                      <a:alpha val="43137"/>
                    </a:srgbClr>
                  </a:outerShdw>
                </a:effectLst>
                <a:latin typeface="Arial Black" panose="020B0A04020102020204" pitchFamily="34" charset="0"/>
              </a:rPr>
              <a:t>to </a:t>
            </a:r>
            <a:r>
              <a:rPr lang="en-US" sz="4400" b="1" dirty="0">
                <a:solidFill>
                  <a:schemeClr val="bg1"/>
                </a:solidFill>
                <a:effectLst>
                  <a:outerShdw blurRad="38100" dist="38100" dir="2700000" algn="tl">
                    <a:srgbClr val="000000">
                      <a:alpha val="43137"/>
                    </a:srgbClr>
                  </a:outerShdw>
                </a:effectLst>
                <a:latin typeface="Arial Black" panose="020B0A04020102020204" pitchFamily="34" charset="0"/>
              </a:rPr>
              <a:t>the  World. </a:t>
            </a:r>
            <a:endParaRPr lang="en-US" sz="4400" b="1" dirty="0" smtClean="0">
              <a:solidFill>
                <a:schemeClr val="bg1"/>
              </a:solidFill>
              <a:effectLst>
                <a:outerShdw blurRad="38100" dist="38100" dir="2700000" algn="tl">
                  <a:srgbClr val="000000">
                    <a:alpha val="43137"/>
                  </a:srgbClr>
                </a:outerShdw>
              </a:effectLst>
              <a:latin typeface="Arial Black" panose="020B0A04020102020204" pitchFamily="34" charset="0"/>
            </a:endParaRPr>
          </a:p>
          <a:p>
            <a:pPr algn="ctr"/>
            <a:r>
              <a:rPr lang="en-US" sz="4400" b="1" i="1" dirty="0" smtClean="0">
                <a:solidFill>
                  <a:schemeClr val="bg1"/>
                </a:solidFill>
                <a:effectLst>
                  <a:outerShdw blurRad="38100" dist="38100" dir="2700000" algn="tl">
                    <a:srgbClr val="000000">
                      <a:alpha val="43137"/>
                    </a:srgbClr>
                  </a:outerShdw>
                </a:effectLst>
                <a:latin typeface="Arial Black" panose="020B0A04020102020204" pitchFamily="34" charset="0"/>
              </a:rPr>
              <a:t>Acts 1:8</a:t>
            </a:r>
            <a:endParaRPr lang="en-US" sz="4400" i="1" dirty="0">
              <a:solidFill>
                <a:schemeClr val="bg1"/>
              </a:solidFill>
            </a:endParaRPr>
          </a:p>
        </p:txBody>
      </p:sp>
    </p:spTree>
    <p:extLst>
      <p:ext uri="{BB962C8B-B14F-4D97-AF65-F5344CB8AC3E}">
        <p14:creationId xmlns:p14="http://schemas.microsoft.com/office/powerpoint/2010/main" val="388270572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064" y="764373"/>
            <a:ext cx="11065136" cy="4958696"/>
          </a:xfrm>
        </p:spPr>
        <p:txBody>
          <a:bodyPr>
            <a:normAutofit/>
          </a:bodyPr>
          <a:lstStyle/>
          <a:p>
            <a:pPr algn="ctr"/>
            <a:r>
              <a:rPr lang="en-US" sz="8000" b="1" dirty="0">
                <a:solidFill>
                  <a:schemeClr val="accent1"/>
                </a:solidFill>
                <a:effectLst>
                  <a:outerShdw blurRad="38100" dist="38100" dir="2700000" algn="tl">
                    <a:srgbClr val="000000">
                      <a:alpha val="43137"/>
                    </a:srgbClr>
                  </a:outerShdw>
                </a:effectLst>
                <a:latin typeface="Arial Black" panose="020B0A04020102020204" pitchFamily="34" charset="0"/>
              </a:rPr>
              <a:t>2.</a:t>
            </a:r>
            <a:r>
              <a:rPr lang="en-US" sz="8000" b="1" dirty="0">
                <a:effectLst>
                  <a:outerShdw blurRad="38100" dist="38100" dir="2700000" algn="tl">
                    <a:srgbClr val="000000">
                      <a:alpha val="43137"/>
                    </a:srgbClr>
                  </a:outerShdw>
                </a:effectLst>
                <a:latin typeface="Arial Black" panose="020B0A04020102020204" pitchFamily="34" charset="0"/>
              </a:rPr>
              <a:t> </a:t>
            </a:r>
            <a:r>
              <a:rPr lang="en-US" sz="8000" b="1" dirty="0" smtClean="0">
                <a:effectLst>
                  <a:outerShdw blurRad="38100" dist="38100" dir="2700000" algn="tl">
                    <a:srgbClr val="000000">
                      <a:alpha val="43137"/>
                    </a:srgbClr>
                  </a:outerShdw>
                </a:effectLst>
                <a:latin typeface="Arial Black" panose="020B0A04020102020204" pitchFamily="34" charset="0"/>
              </a:rPr>
              <a:t/>
            </a:r>
            <a:br>
              <a:rPr lang="en-US" sz="8000" b="1" dirty="0" smtClean="0">
                <a:effectLst>
                  <a:outerShdw blurRad="38100" dist="38100" dir="2700000" algn="tl">
                    <a:srgbClr val="000000">
                      <a:alpha val="43137"/>
                    </a:srgbClr>
                  </a:outerShdw>
                </a:effectLst>
                <a:latin typeface="Arial Black" panose="020B0A04020102020204" pitchFamily="34" charset="0"/>
              </a:rPr>
            </a:br>
            <a:r>
              <a:rPr lang="en-US" sz="8000" b="1" dirty="0" smtClean="0">
                <a:effectLst>
                  <a:outerShdw blurRad="38100" dist="38100" dir="2700000" algn="tl">
                    <a:srgbClr val="000000">
                      <a:alpha val="43137"/>
                    </a:srgbClr>
                  </a:outerShdw>
                </a:effectLst>
                <a:latin typeface="Arial Black" panose="020B0A04020102020204" pitchFamily="34" charset="0"/>
              </a:rPr>
              <a:t>I Must </a:t>
            </a:r>
            <a:r>
              <a:rPr lang="en-US" sz="8000" b="1" u="sng" dirty="0">
                <a:effectLst>
                  <a:outerShdw blurRad="38100" dist="38100" dir="2700000" algn="tl">
                    <a:srgbClr val="000000">
                      <a:alpha val="43137"/>
                    </a:srgbClr>
                  </a:outerShdw>
                </a:effectLst>
                <a:latin typeface="Arial Black" panose="020B0A04020102020204" pitchFamily="34" charset="0"/>
              </a:rPr>
              <a:t>Serve</a:t>
            </a:r>
            <a:r>
              <a:rPr lang="en-US" sz="8000" b="1" dirty="0">
                <a:effectLst>
                  <a:outerShdw blurRad="38100" dist="38100" dir="2700000" algn="tl">
                    <a:srgbClr val="000000">
                      <a:alpha val="43137"/>
                    </a:srgbClr>
                  </a:outerShdw>
                </a:effectLst>
                <a:latin typeface="Arial Black" panose="020B0A04020102020204" pitchFamily="34" charset="0"/>
              </a:rPr>
              <a:t> God </a:t>
            </a:r>
            <a:r>
              <a:rPr lang="en-US" sz="8000" b="1" dirty="0" smtClean="0">
                <a:effectLst>
                  <a:outerShdw blurRad="38100" dist="38100" dir="2700000" algn="tl">
                    <a:srgbClr val="000000">
                      <a:alpha val="43137"/>
                    </a:srgbClr>
                  </a:outerShdw>
                </a:effectLst>
                <a:latin typeface="Arial Black" panose="020B0A04020102020204" pitchFamily="34" charset="0"/>
              </a:rPr>
              <a:t>- </a:t>
            </a:r>
            <a:r>
              <a:rPr lang="en-US" sz="8000" b="1" u="sng" dirty="0" smtClean="0">
                <a:effectLst>
                  <a:outerShdw blurRad="38100" dist="38100" dir="2700000" algn="tl">
                    <a:srgbClr val="000000">
                      <a:alpha val="43137"/>
                    </a:srgbClr>
                  </a:outerShdw>
                </a:effectLst>
                <a:latin typeface="Arial Black" panose="020B0A04020102020204" pitchFamily="34" charset="0"/>
              </a:rPr>
              <a:t>Faithfully</a:t>
            </a:r>
            <a:r>
              <a:rPr lang="en-US" sz="8000" b="1" dirty="0" smtClean="0">
                <a:effectLst>
                  <a:outerShdw blurRad="38100" dist="38100" dir="2700000" algn="tl">
                    <a:srgbClr val="000000">
                      <a:alpha val="43137"/>
                    </a:srgbClr>
                  </a:outerShdw>
                </a:effectLst>
                <a:latin typeface="Arial Black" panose="020B0A04020102020204" pitchFamily="34" charset="0"/>
              </a:rPr>
              <a:t>. </a:t>
            </a:r>
            <a:r>
              <a:rPr lang="en-US" sz="8000" dirty="0" smtClean="0">
                <a:effectLst>
                  <a:outerShdw blurRad="38100" dist="38100" dir="2700000" algn="tl">
                    <a:srgbClr val="000000">
                      <a:alpha val="43137"/>
                    </a:srgbClr>
                  </a:outerShdw>
                </a:effectLst>
                <a:latin typeface="Arial Black" panose="020B0A04020102020204" pitchFamily="34" charset="0"/>
              </a:rPr>
              <a:t/>
            </a:r>
            <a:br>
              <a:rPr lang="en-US" sz="8000" dirty="0" smtClean="0">
                <a:effectLst>
                  <a:outerShdw blurRad="38100" dist="38100" dir="2700000" algn="tl">
                    <a:srgbClr val="000000">
                      <a:alpha val="43137"/>
                    </a:srgbClr>
                  </a:outerShdw>
                </a:effectLst>
                <a:latin typeface="Arial Black" panose="020B0A04020102020204" pitchFamily="34" charset="0"/>
              </a:rPr>
            </a:br>
            <a:endParaRPr lang="en-US" sz="8000" dirty="0">
              <a:effectLst>
                <a:outerShdw blurRad="38100" dist="38100" dir="2700000" algn="tl">
                  <a:srgbClr val="000000">
                    <a:alpha val="43137"/>
                  </a:srgbClr>
                </a:outerShdw>
              </a:effectLst>
              <a:latin typeface="Arial Black" panose="020B0A04020102020204" pitchFamily="34" charset="0"/>
            </a:endParaRPr>
          </a:p>
        </p:txBody>
      </p:sp>
      <p:pic>
        <p:nvPicPr>
          <p:cNvPr id="4" name="ihover-img" descr="the skyland s community hosted the men s and women s walk thought s ...">
            <a:hlinkClick r:id="rId2" tgtFrame="&quot;&quot;"/>
          </p:cNvPr>
          <p:cNvPicPr/>
          <p:nvPr/>
        </p:nvPicPr>
        <p:blipFill>
          <a:blip r:embed="rId3">
            <a:extLst>
              <a:ext uri="{28A0092B-C50C-407E-A947-70E740481C1C}">
                <a14:useLocalDpi xmlns:a14="http://schemas.microsoft.com/office/drawing/2010/main" val="0"/>
              </a:ext>
            </a:extLst>
          </a:blip>
          <a:srcRect/>
          <a:stretch>
            <a:fillRect/>
          </a:stretch>
        </p:blipFill>
        <p:spPr bwMode="auto">
          <a:xfrm>
            <a:off x="376518" y="4754881"/>
            <a:ext cx="2119256" cy="1861073"/>
          </a:xfrm>
          <a:prstGeom prst="ellipse">
            <a:avLst/>
          </a:prstGeom>
          <a:ln w="63500" cap="rnd">
            <a:solidFill>
              <a:schemeClr val="accent6">
                <a:lumMod val="50000"/>
              </a:schemeClr>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Rectangle 4"/>
          <p:cNvSpPr/>
          <p:nvPr/>
        </p:nvSpPr>
        <p:spPr>
          <a:xfrm>
            <a:off x="43030" y="5310748"/>
            <a:ext cx="2786231" cy="1169551"/>
          </a:xfrm>
          <a:prstGeom prst="rect">
            <a:avLst/>
          </a:prstGeom>
        </p:spPr>
        <p:txBody>
          <a:bodyPr wrap="square">
            <a:spAutoFit/>
          </a:bodyPr>
          <a:lstStyle/>
          <a:p>
            <a:pPr algn="ctr"/>
            <a:r>
              <a:rPr lang="en-US" sz="1400" b="1" dirty="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t>Witnessing to the </a:t>
            </a:r>
            <a:br>
              <a:rPr lang="en-US" sz="1400" b="1" dirty="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br>
            <a:r>
              <a:rPr lang="en-US" sz="1400" b="1" dirty="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t>Wonders of God –</a:t>
            </a:r>
          </a:p>
          <a:p>
            <a:pPr algn="ctr"/>
            <a:r>
              <a:rPr lang="en-US" sz="1400" b="1" dirty="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t>From His Word  </a:t>
            </a:r>
            <a:br>
              <a:rPr lang="en-US" sz="1400" b="1" dirty="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br>
            <a:r>
              <a:rPr lang="en-US" sz="1400" b="1" dirty="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t>to the  World. </a:t>
            </a:r>
          </a:p>
          <a:p>
            <a:pPr algn="ctr"/>
            <a:r>
              <a:rPr lang="en-US" sz="1400" b="1" dirty="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t>Acts 1:8</a:t>
            </a:r>
            <a:endParaRPr lang="en-US" sz="1400" dirty="0">
              <a:solidFill>
                <a:schemeClr val="accent6">
                  <a:lumMod val="50000"/>
                </a:schemeClr>
              </a:solidFill>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72166" y="0"/>
            <a:ext cx="1895138" cy="1665642"/>
          </a:xfrm>
          <a:prstGeom prst="rect">
            <a:avLst/>
          </a:prstGeom>
        </p:spPr>
      </p:pic>
    </p:spTree>
    <p:extLst>
      <p:ext uri="{BB962C8B-B14F-4D97-AF65-F5344CB8AC3E}">
        <p14:creationId xmlns:p14="http://schemas.microsoft.com/office/powerpoint/2010/main" val="261203595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fallOve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1" y="408790"/>
            <a:ext cx="11801138" cy="6551408"/>
          </a:xfrm>
        </p:spPr>
        <p:txBody>
          <a:bodyPr/>
          <a:lstStyle/>
          <a:p>
            <a:pPr marL="0" indent="0" algn="r">
              <a:buNone/>
            </a:pPr>
            <a:r>
              <a:rPr lang="en-US" b="1" u="sng" dirty="0">
                <a:latin typeface="Arial Black" panose="020B0A04020102020204" pitchFamily="34" charset="0"/>
              </a:rPr>
              <a:t>Joshua </a:t>
            </a:r>
            <a:r>
              <a:rPr lang="en-US" b="1" u="sng" dirty="0" smtClean="0">
                <a:latin typeface="Arial Black" panose="020B0A04020102020204" pitchFamily="34" charset="0"/>
              </a:rPr>
              <a:t>24:14-15 </a:t>
            </a:r>
            <a:r>
              <a:rPr lang="en-US" b="1" i="1" dirty="0" smtClean="0">
                <a:latin typeface="Arial Black" panose="020B0A04020102020204" pitchFamily="34" charset="0"/>
              </a:rPr>
              <a:t>–</a:t>
            </a:r>
            <a:r>
              <a:rPr lang="en-US" b="1" i="1" dirty="0">
                <a:effectLst>
                  <a:outerShdw blurRad="38100" dist="38100" dir="2700000" algn="tl">
                    <a:srgbClr val="000000">
                      <a:alpha val="43137"/>
                    </a:srgbClr>
                  </a:outerShdw>
                </a:effectLst>
                <a:latin typeface="Arial Black" panose="020B0A04020102020204" pitchFamily="34" charset="0"/>
              </a:rPr>
              <a:t>“Now fear the </a:t>
            </a:r>
            <a:r>
              <a:rPr lang="en-US" b="1" i="1" cap="small" dirty="0">
                <a:effectLst>
                  <a:outerShdw blurRad="38100" dist="38100" dir="2700000" algn="tl">
                    <a:srgbClr val="000000">
                      <a:alpha val="43137"/>
                    </a:srgbClr>
                  </a:outerShdw>
                </a:effectLst>
                <a:latin typeface="Arial Black" panose="020B0A04020102020204" pitchFamily="34" charset="0"/>
              </a:rPr>
              <a:t>Lord</a:t>
            </a:r>
            <a:r>
              <a:rPr lang="en-US" b="1" i="1" dirty="0">
                <a:effectLst>
                  <a:outerShdw blurRad="38100" dist="38100" dir="2700000" algn="tl">
                    <a:srgbClr val="000000">
                      <a:alpha val="43137"/>
                    </a:srgbClr>
                  </a:outerShdw>
                </a:effectLst>
                <a:latin typeface="Arial Black" panose="020B0A04020102020204" pitchFamily="34" charset="0"/>
              </a:rPr>
              <a:t> and serve Him with all faithfulness. Throw away the gods your ancestors worshiped beyond the Euphrates River and in Egypt, and serve the </a:t>
            </a:r>
            <a:r>
              <a:rPr lang="en-US" b="1" i="1" cap="small" dirty="0">
                <a:effectLst>
                  <a:outerShdw blurRad="38100" dist="38100" dir="2700000" algn="tl">
                    <a:srgbClr val="000000">
                      <a:alpha val="43137"/>
                    </a:srgbClr>
                  </a:outerShdw>
                </a:effectLst>
                <a:latin typeface="Arial Black" panose="020B0A04020102020204" pitchFamily="34" charset="0"/>
              </a:rPr>
              <a:t>Lord</a:t>
            </a:r>
            <a:r>
              <a:rPr lang="en-US" b="1" i="1" dirty="0">
                <a:effectLst>
                  <a:outerShdw blurRad="38100" dist="38100" dir="2700000" algn="tl">
                    <a:srgbClr val="000000">
                      <a:alpha val="43137"/>
                    </a:srgbClr>
                  </a:outerShdw>
                </a:effectLst>
                <a:latin typeface="Arial Black" panose="020B0A04020102020204" pitchFamily="34" charset="0"/>
              </a:rPr>
              <a:t>. </a:t>
            </a:r>
            <a:r>
              <a:rPr lang="en-US" b="1" i="1" baseline="30000" dirty="0">
                <a:effectLst>
                  <a:outerShdw blurRad="38100" dist="38100" dir="2700000" algn="tl">
                    <a:srgbClr val="000000">
                      <a:alpha val="43137"/>
                    </a:srgbClr>
                  </a:outerShdw>
                </a:effectLst>
                <a:latin typeface="Arial Black" panose="020B0A04020102020204" pitchFamily="34" charset="0"/>
              </a:rPr>
              <a:t> </a:t>
            </a:r>
            <a:r>
              <a:rPr lang="en-US" b="1" i="1" dirty="0">
                <a:effectLst>
                  <a:outerShdw blurRad="38100" dist="38100" dir="2700000" algn="tl">
                    <a:srgbClr val="000000">
                      <a:alpha val="43137"/>
                    </a:srgbClr>
                  </a:outerShdw>
                </a:effectLst>
                <a:latin typeface="Arial Black" panose="020B0A04020102020204" pitchFamily="34" charset="0"/>
              </a:rPr>
              <a:t>But if serving the </a:t>
            </a:r>
            <a:r>
              <a:rPr lang="en-US" b="1" i="1" cap="small" dirty="0">
                <a:effectLst>
                  <a:outerShdw blurRad="38100" dist="38100" dir="2700000" algn="tl">
                    <a:srgbClr val="000000">
                      <a:alpha val="43137"/>
                    </a:srgbClr>
                  </a:outerShdw>
                </a:effectLst>
                <a:latin typeface="Arial Black" panose="020B0A04020102020204" pitchFamily="34" charset="0"/>
              </a:rPr>
              <a:t>Lord</a:t>
            </a:r>
            <a:r>
              <a:rPr lang="en-US" b="1" i="1" dirty="0">
                <a:effectLst>
                  <a:outerShdw blurRad="38100" dist="38100" dir="2700000" algn="tl">
                    <a:srgbClr val="000000">
                      <a:alpha val="43137"/>
                    </a:srgbClr>
                  </a:outerShdw>
                </a:effectLst>
                <a:latin typeface="Arial Black" panose="020B0A04020102020204" pitchFamily="34" charset="0"/>
              </a:rPr>
              <a:t> seems undesirable to you, then choose for yourselves this day whom you will serve, whether the gods your ancestors served beyond the Euphrates, or the gods of the Amorites, in whose land you are living. But as for me and my household, we will serve the </a:t>
            </a:r>
            <a:r>
              <a:rPr lang="en-US" b="1" i="1" cap="small" dirty="0">
                <a:effectLst>
                  <a:outerShdw blurRad="38100" dist="38100" dir="2700000" algn="tl">
                    <a:srgbClr val="000000">
                      <a:alpha val="43137"/>
                    </a:srgbClr>
                  </a:outerShdw>
                </a:effectLst>
                <a:latin typeface="Arial Black" panose="020B0A04020102020204" pitchFamily="34" charset="0"/>
              </a:rPr>
              <a:t>Lord</a:t>
            </a:r>
            <a:r>
              <a:rPr lang="en-US" b="1" i="1" dirty="0">
                <a:effectLst>
                  <a:outerShdw blurRad="38100" dist="38100" dir="2700000" algn="tl">
                    <a:srgbClr val="000000">
                      <a:alpha val="43137"/>
                    </a:srgbClr>
                  </a:outerShdw>
                </a:effectLst>
                <a:latin typeface="Arial Black" panose="020B0A04020102020204" pitchFamily="34" charset="0"/>
              </a:rPr>
              <a:t>.” </a:t>
            </a:r>
            <a:endParaRPr lang="en-US" b="1" i="1" dirty="0" smtClean="0">
              <a:latin typeface="Arial Black" panose="020B0A04020102020204" pitchFamily="34" charset="0"/>
            </a:endParaRPr>
          </a:p>
          <a:p>
            <a:pPr marL="0" indent="0">
              <a:buNone/>
            </a:pPr>
            <a:r>
              <a:rPr lang="en-US" b="1" u="sng" dirty="0" smtClean="0">
                <a:solidFill>
                  <a:srgbClr val="FFC000"/>
                </a:solidFill>
                <a:latin typeface="Arial Black" panose="020B0A04020102020204" pitchFamily="34" charset="0"/>
              </a:rPr>
              <a:t>Deuteronomy 11:13 </a:t>
            </a:r>
            <a:r>
              <a:rPr lang="en-US" b="1" i="1" dirty="0" smtClean="0">
                <a:solidFill>
                  <a:srgbClr val="FFC000"/>
                </a:solidFill>
                <a:latin typeface="Arial Black" panose="020B0A04020102020204" pitchFamily="34" charset="0"/>
              </a:rPr>
              <a:t>– </a:t>
            </a:r>
            <a:r>
              <a:rPr lang="en-US" i="1" dirty="0">
                <a:solidFill>
                  <a:srgbClr val="FFC000"/>
                </a:solidFill>
                <a:latin typeface="Arial Black" panose="020B0A04020102020204" pitchFamily="34" charset="0"/>
              </a:rPr>
              <a:t>So if you faithfully obey the commands I am giving you today—to love the </a:t>
            </a:r>
            <a:r>
              <a:rPr lang="en-US" i="1" cap="small" dirty="0">
                <a:solidFill>
                  <a:srgbClr val="FFC000"/>
                </a:solidFill>
                <a:latin typeface="Arial Black" panose="020B0A04020102020204" pitchFamily="34" charset="0"/>
              </a:rPr>
              <a:t>Lord</a:t>
            </a:r>
            <a:r>
              <a:rPr lang="en-US" i="1" dirty="0">
                <a:solidFill>
                  <a:srgbClr val="FFC000"/>
                </a:solidFill>
                <a:latin typeface="Arial Black" panose="020B0A04020102020204" pitchFamily="34" charset="0"/>
              </a:rPr>
              <a:t> your God and to serve </a:t>
            </a:r>
            <a:r>
              <a:rPr lang="en-US" i="1" dirty="0" smtClean="0">
                <a:solidFill>
                  <a:srgbClr val="FFC000"/>
                </a:solidFill>
                <a:latin typeface="Arial Black" panose="020B0A04020102020204" pitchFamily="34" charset="0"/>
              </a:rPr>
              <a:t>Him </a:t>
            </a:r>
            <a:r>
              <a:rPr lang="en-US" i="1" dirty="0">
                <a:solidFill>
                  <a:srgbClr val="FFC000"/>
                </a:solidFill>
                <a:latin typeface="Arial Black" panose="020B0A04020102020204" pitchFamily="34" charset="0"/>
              </a:rPr>
              <a:t>with all your heart and with all your soul— </a:t>
            </a:r>
            <a:endParaRPr lang="en-US" b="1" i="1" dirty="0" smtClean="0">
              <a:solidFill>
                <a:srgbClr val="FFC000"/>
              </a:solidFill>
              <a:latin typeface="Arial Black" panose="020B0A04020102020204" pitchFamily="34" charset="0"/>
            </a:endParaRPr>
          </a:p>
          <a:p>
            <a:pPr marL="0" indent="0" algn="r">
              <a:buNone/>
            </a:pPr>
            <a:r>
              <a:rPr lang="en-US" b="1" u="sng" dirty="0" smtClean="0">
                <a:latin typeface="Arial Black" panose="020B0A04020102020204" pitchFamily="34" charset="0"/>
              </a:rPr>
              <a:t>Matthew 22:37-38 </a:t>
            </a:r>
            <a:r>
              <a:rPr lang="en-US" b="1" i="1" dirty="0" smtClean="0">
                <a:latin typeface="Arial Black" panose="020B0A04020102020204" pitchFamily="34" charset="0"/>
              </a:rPr>
              <a:t>– </a:t>
            </a:r>
            <a:r>
              <a:rPr lang="en-US" i="1" baseline="30000" dirty="0">
                <a:latin typeface="Arial Black" panose="020B0A04020102020204" pitchFamily="34" charset="0"/>
              </a:rPr>
              <a:t> </a:t>
            </a:r>
            <a:r>
              <a:rPr lang="en-US" i="1" dirty="0">
                <a:latin typeface="Arial Black" panose="020B0A04020102020204" pitchFamily="34" charset="0"/>
              </a:rPr>
              <a:t>Jesus replied: “‘Love the Lord your God with all your heart and with all your soul and with all your mind</a:t>
            </a:r>
            <a:r>
              <a:rPr lang="en-US" i="1" dirty="0" smtClean="0">
                <a:latin typeface="Arial Black" panose="020B0A04020102020204" pitchFamily="34" charset="0"/>
              </a:rPr>
              <a:t>.’</a:t>
            </a:r>
            <a:r>
              <a:rPr lang="en-US" i="1" baseline="30000" dirty="0" smtClean="0">
                <a:latin typeface="Arial Black" panose="020B0A04020102020204" pitchFamily="34" charset="0"/>
              </a:rPr>
              <a:t>38</a:t>
            </a:r>
            <a:r>
              <a:rPr lang="en-US" i="1" baseline="30000" dirty="0">
                <a:latin typeface="Arial Black" panose="020B0A04020102020204" pitchFamily="34" charset="0"/>
              </a:rPr>
              <a:t> </a:t>
            </a:r>
            <a:r>
              <a:rPr lang="en-US" i="1" dirty="0">
                <a:latin typeface="Arial Black" panose="020B0A04020102020204" pitchFamily="34" charset="0"/>
              </a:rPr>
              <a:t>This is the first and </a:t>
            </a:r>
            <a:r>
              <a:rPr lang="en-US" i="1" dirty="0" smtClean="0">
                <a:latin typeface="Arial Black" panose="020B0A04020102020204" pitchFamily="34" charset="0"/>
              </a:rPr>
              <a:t>greatest. </a:t>
            </a:r>
            <a:r>
              <a:rPr lang="en-US" i="1" baseline="30000" dirty="0">
                <a:latin typeface="Arial Black" panose="020B0A04020102020204" pitchFamily="34" charset="0"/>
              </a:rPr>
              <a:t> </a:t>
            </a:r>
            <a:r>
              <a:rPr lang="en-US" i="1" dirty="0">
                <a:latin typeface="Arial Black" panose="020B0A04020102020204" pitchFamily="34" charset="0"/>
              </a:rPr>
              <a:t>And the second is like it: ‘Love your neighbor as yourself. commandment. </a:t>
            </a:r>
            <a:endParaRPr lang="en-US" b="1" i="1" dirty="0" smtClean="0">
              <a:latin typeface="Arial Black" panose="020B0A04020102020204" pitchFamily="34" charset="0"/>
            </a:endParaRPr>
          </a:p>
          <a:p>
            <a:pPr marL="0" indent="0">
              <a:buNone/>
            </a:pPr>
            <a:r>
              <a:rPr lang="en-US" b="1" u="sng" dirty="0" smtClean="0">
                <a:solidFill>
                  <a:srgbClr val="FFC000"/>
                </a:solidFill>
                <a:latin typeface="Arial Black" panose="020B0A04020102020204" pitchFamily="34" charset="0"/>
              </a:rPr>
              <a:t>Mark 10:43-45 </a:t>
            </a:r>
            <a:r>
              <a:rPr lang="en-US" b="1" i="1" dirty="0" smtClean="0">
                <a:solidFill>
                  <a:srgbClr val="FFC000"/>
                </a:solidFill>
                <a:latin typeface="Arial Black" panose="020B0A04020102020204" pitchFamily="34" charset="0"/>
              </a:rPr>
              <a:t>–  </a:t>
            </a:r>
            <a:r>
              <a:rPr lang="en-US" i="1" dirty="0">
                <a:solidFill>
                  <a:srgbClr val="FFC000"/>
                </a:solidFill>
                <a:latin typeface="Arial Black" panose="020B0A04020102020204" pitchFamily="34" charset="0"/>
              </a:rPr>
              <a:t>Not so with you. Instead, whoever wants to become great among you must be your servant, </a:t>
            </a:r>
            <a:r>
              <a:rPr lang="en-US" i="1" baseline="30000" dirty="0">
                <a:solidFill>
                  <a:srgbClr val="FFC000"/>
                </a:solidFill>
                <a:latin typeface="Arial Black" panose="020B0A04020102020204" pitchFamily="34" charset="0"/>
              </a:rPr>
              <a:t>44 </a:t>
            </a:r>
            <a:r>
              <a:rPr lang="en-US" i="1" dirty="0">
                <a:solidFill>
                  <a:srgbClr val="FFC000"/>
                </a:solidFill>
                <a:latin typeface="Arial Black" panose="020B0A04020102020204" pitchFamily="34" charset="0"/>
              </a:rPr>
              <a:t>and whoever wants to be first must be slave of all. </a:t>
            </a:r>
            <a:r>
              <a:rPr lang="en-US" i="1" baseline="30000" dirty="0">
                <a:solidFill>
                  <a:srgbClr val="FFC000"/>
                </a:solidFill>
                <a:latin typeface="Arial Black" panose="020B0A04020102020204" pitchFamily="34" charset="0"/>
              </a:rPr>
              <a:t>45 </a:t>
            </a:r>
            <a:r>
              <a:rPr lang="en-US" i="1" dirty="0">
                <a:solidFill>
                  <a:srgbClr val="FFC000"/>
                </a:solidFill>
                <a:latin typeface="Arial Black" panose="020B0A04020102020204" pitchFamily="34" charset="0"/>
              </a:rPr>
              <a:t>For even the Son of Man did not come to be served, but to serve, and to give </a:t>
            </a:r>
            <a:r>
              <a:rPr lang="en-US" i="1" dirty="0" smtClean="0">
                <a:solidFill>
                  <a:srgbClr val="FFC000"/>
                </a:solidFill>
                <a:latin typeface="Arial Black" panose="020B0A04020102020204" pitchFamily="34" charset="0"/>
              </a:rPr>
              <a:t>His </a:t>
            </a:r>
            <a:r>
              <a:rPr lang="en-US" i="1" dirty="0">
                <a:solidFill>
                  <a:srgbClr val="FFC000"/>
                </a:solidFill>
                <a:latin typeface="Arial Black" panose="020B0A04020102020204" pitchFamily="34" charset="0"/>
              </a:rPr>
              <a:t>life as a ransom for many.”</a:t>
            </a:r>
            <a:endParaRPr lang="en-US" b="1" i="1" dirty="0" smtClean="0">
              <a:solidFill>
                <a:srgbClr val="FFC000"/>
              </a:solidFill>
              <a:latin typeface="Arial Black" panose="020B0A04020102020204" pitchFamily="34" charset="0"/>
            </a:endParaRPr>
          </a:p>
          <a:p>
            <a:pPr marL="0" indent="0">
              <a:buNone/>
            </a:pPr>
            <a:endParaRPr lang="en-US" dirty="0"/>
          </a:p>
        </p:txBody>
      </p:sp>
    </p:spTree>
    <p:extLst>
      <p:ext uri="{BB962C8B-B14F-4D97-AF65-F5344CB8AC3E}">
        <p14:creationId xmlns:p14="http://schemas.microsoft.com/office/powerpoint/2010/main" val="368227677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fallOve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607" y="764371"/>
            <a:ext cx="11489167" cy="5969915"/>
          </a:xfrm>
        </p:spPr>
        <p:txBody>
          <a:bodyPr>
            <a:noAutofit/>
          </a:bodyPr>
          <a:lstStyle/>
          <a:p>
            <a:pPr algn="ctr"/>
            <a:r>
              <a:rPr lang="en-US" sz="8800" b="1" dirty="0">
                <a:effectLst>
                  <a:outerShdw blurRad="38100" dist="38100" dir="2700000" algn="tl">
                    <a:srgbClr val="000000">
                      <a:alpha val="43137"/>
                    </a:srgbClr>
                  </a:outerShdw>
                </a:effectLst>
                <a:latin typeface="Arial Black" panose="020B0A04020102020204" pitchFamily="34" charset="0"/>
              </a:rPr>
              <a:t>We’re all serving </a:t>
            </a:r>
            <a:r>
              <a:rPr lang="en-US" sz="8800" b="1" u="sng" dirty="0">
                <a:effectLst>
                  <a:outerShdw blurRad="38100" dist="38100" dir="2700000" algn="tl">
                    <a:srgbClr val="000000">
                      <a:alpha val="43137"/>
                    </a:srgbClr>
                  </a:outerShdw>
                </a:effectLst>
                <a:latin typeface="Arial Black" panose="020B0A04020102020204" pitchFamily="34" charset="0"/>
              </a:rPr>
              <a:t>time</a:t>
            </a:r>
            <a:r>
              <a:rPr lang="en-US" sz="8800" b="1" dirty="0" smtClean="0">
                <a:effectLst>
                  <a:outerShdw blurRad="38100" dist="38100" dir="2700000" algn="tl">
                    <a:srgbClr val="000000">
                      <a:alpha val="43137"/>
                    </a:srgbClr>
                  </a:outerShdw>
                </a:effectLst>
                <a:latin typeface="Arial Black" panose="020B0A04020102020204" pitchFamily="34" charset="0"/>
              </a:rPr>
              <a:t>.</a:t>
            </a:r>
            <a:br>
              <a:rPr lang="en-US" sz="8800" b="1" dirty="0" smtClean="0">
                <a:effectLst>
                  <a:outerShdw blurRad="38100" dist="38100" dir="2700000" algn="tl">
                    <a:srgbClr val="000000">
                      <a:alpha val="43137"/>
                    </a:srgbClr>
                  </a:outerShdw>
                </a:effectLst>
                <a:latin typeface="Arial Black" panose="020B0A04020102020204" pitchFamily="34" charset="0"/>
              </a:rPr>
            </a:br>
            <a:r>
              <a:rPr lang="en-US" sz="8800" b="1" dirty="0" smtClean="0">
                <a:effectLst>
                  <a:outerShdw blurRad="38100" dist="38100" dir="2700000" algn="tl">
                    <a:srgbClr val="000000">
                      <a:alpha val="43137"/>
                    </a:srgbClr>
                  </a:outerShdw>
                </a:effectLst>
                <a:latin typeface="Arial Black" panose="020B0A04020102020204" pitchFamily="34" charset="0"/>
              </a:rPr>
              <a:t/>
            </a:r>
            <a:br>
              <a:rPr lang="en-US" sz="8800" b="1" dirty="0" smtClean="0">
                <a:effectLst>
                  <a:outerShdw blurRad="38100" dist="38100" dir="2700000" algn="tl">
                    <a:srgbClr val="000000">
                      <a:alpha val="43137"/>
                    </a:srgbClr>
                  </a:outerShdw>
                </a:effectLst>
                <a:latin typeface="Arial Black" panose="020B0A04020102020204" pitchFamily="34" charset="0"/>
              </a:rPr>
            </a:br>
            <a:r>
              <a:rPr lang="en-US" sz="8800" b="1" dirty="0" smtClean="0">
                <a:effectLst>
                  <a:outerShdw blurRad="38100" dist="38100" dir="2700000" algn="tl">
                    <a:srgbClr val="000000">
                      <a:alpha val="43137"/>
                    </a:srgbClr>
                  </a:outerShdw>
                </a:effectLst>
                <a:latin typeface="Arial Black" panose="020B0A04020102020204" pitchFamily="34" charset="0"/>
              </a:rPr>
              <a:t> </a:t>
            </a:r>
            <a:r>
              <a:rPr lang="en-US" sz="8800" b="1" dirty="0">
                <a:solidFill>
                  <a:schemeClr val="accent1"/>
                </a:solidFill>
                <a:effectLst>
                  <a:outerShdw blurRad="38100" dist="38100" dir="2700000" algn="tl">
                    <a:srgbClr val="000000">
                      <a:alpha val="43137"/>
                    </a:srgbClr>
                  </a:outerShdw>
                </a:effectLst>
                <a:latin typeface="Arial Black" panose="020B0A04020102020204" pitchFamily="34" charset="0"/>
              </a:rPr>
              <a:t>Don’t </a:t>
            </a:r>
            <a:r>
              <a:rPr lang="en-US" sz="8800" b="1" u="sng" dirty="0">
                <a:solidFill>
                  <a:schemeClr val="accent1"/>
                </a:solidFill>
                <a:effectLst>
                  <a:outerShdw blurRad="38100" dist="38100" dir="2700000" algn="tl">
                    <a:srgbClr val="000000">
                      <a:alpha val="43137"/>
                    </a:srgbClr>
                  </a:outerShdw>
                </a:effectLst>
                <a:latin typeface="Arial Black" panose="020B0A04020102020204" pitchFamily="34" charset="0"/>
              </a:rPr>
              <a:t>waste</a:t>
            </a:r>
            <a:r>
              <a:rPr lang="en-US" sz="8800" b="1" dirty="0">
                <a:solidFill>
                  <a:schemeClr val="accent1"/>
                </a:solidFill>
                <a:effectLst>
                  <a:outerShdw blurRad="38100" dist="38100" dir="2700000" algn="tl">
                    <a:srgbClr val="000000">
                      <a:alpha val="43137"/>
                    </a:srgbClr>
                  </a:outerShdw>
                </a:effectLst>
                <a:latin typeface="Arial Black" panose="020B0A04020102020204" pitchFamily="34" charset="0"/>
              </a:rPr>
              <a:t> it!</a:t>
            </a:r>
            <a:r>
              <a:rPr lang="en-US" sz="8800" dirty="0">
                <a:solidFill>
                  <a:schemeClr val="accent1"/>
                </a:solidFill>
                <a:effectLst>
                  <a:outerShdw blurRad="38100" dist="38100" dir="2700000" algn="tl">
                    <a:srgbClr val="000000">
                      <a:alpha val="43137"/>
                    </a:srgbClr>
                  </a:outerShdw>
                </a:effectLst>
                <a:latin typeface="Arial Black" panose="020B0A04020102020204" pitchFamily="34" charset="0"/>
              </a:rPr>
              <a:t/>
            </a:r>
            <a:br>
              <a:rPr lang="en-US" sz="8800" dirty="0">
                <a:solidFill>
                  <a:schemeClr val="accent1"/>
                </a:solidFill>
                <a:effectLst>
                  <a:outerShdw blurRad="38100" dist="38100" dir="2700000" algn="tl">
                    <a:srgbClr val="000000">
                      <a:alpha val="43137"/>
                    </a:srgbClr>
                  </a:outerShdw>
                </a:effectLst>
                <a:latin typeface="Arial Black" panose="020B0A04020102020204" pitchFamily="34" charset="0"/>
              </a:rPr>
            </a:br>
            <a:endParaRPr lang="en-US" sz="8800" dirty="0">
              <a:solidFill>
                <a:schemeClr val="accent1"/>
              </a:solidFill>
              <a:effectLst>
                <a:outerShdw blurRad="38100" dist="38100" dir="2700000" algn="tl">
                  <a:srgbClr val="000000">
                    <a:alpha val="43137"/>
                  </a:srgbClr>
                </a:outerShdw>
              </a:effectLst>
              <a:latin typeface="Arial Black" panose="020B0A040201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60194" y="208879"/>
            <a:ext cx="1895138" cy="1665642"/>
          </a:xfrm>
          <a:prstGeom prst="rect">
            <a:avLst/>
          </a:prstGeom>
        </p:spPr>
      </p:pic>
    </p:spTree>
    <p:extLst>
      <p:ext uri="{BB962C8B-B14F-4D97-AF65-F5344CB8AC3E}">
        <p14:creationId xmlns:p14="http://schemas.microsoft.com/office/powerpoint/2010/main" val="308601878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fallOver"/>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518" y="764371"/>
            <a:ext cx="11129682" cy="5421275"/>
          </a:xfrm>
        </p:spPr>
        <p:txBody>
          <a:bodyPr>
            <a:noAutofit/>
          </a:bodyPr>
          <a:lstStyle/>
          <a:p>
            <a:pPr algn="ctr"/>
            <a:r>
              <a:rPr lang="en-US" sz="8000" b="1" dirty="0">
                <a:solidFill>
                  <a:srgbClr val="FFC000"/>
                </a:solidFill>
                <a:effectLst>
                  <a:outerShdw blurRad="38100" dist="38100" dir="2700000" algn="tl">
                    <a:srgbClr val="000000">
                      <a:alpha val="43137"/>
                    </a:srgbClr>
                  </a:outerShdw>
                </a:effectLst>
                <a:latin typeface="Arial Black" panose="020B0A04020102020204" pitchFamily="34" charset="0"/>
              </a:rPr>
              <a:t>3.</a:t>
            </a:r>
            <a:r>
              <a:rPr lang="en-US" sz="8000" b="1" dirty="0">
                <a:effectLst>
                  <a:outerShdw blurRad="38100" dist="38100" dir="2700000" algn="tl">
                    <a:srgbClr val="000000">
                      <a:alpha val="43137"/>
                    </a:srgbClr>
                  </a:outerShdw>
                </a:effectLst>
                <a:latin typeface="Arial Black" panose="020B0A04020102020204" pitchFamily="34" charset="0"/>
              </a:rPr>
              <a:t> </a:t>
            </a:r>
            <a:r>
              <a:rPr lang="en-US" sz="8000" b="1" dirty="0" smtClean="0">
                <a:effectLst>
                  <a:outerShdw blurRad="38100" dist="38100" dir="2700000" algn="tl">
                    <a:srgbClr val="000000">
                      <a:alpha val="43137"/>
                    </a:srgbClr>
                  </a:outerShdw>
                </a:effectLst>
                <a:latin typeface="Arial Black" panose="020B0A04020102020204" pitchFamily="34" charset="0"/>
              </a:rPr>
              <a:t/>
            </a:r>
            <a:br>
              <a:rPr lang="en-US" sz="8000" b="1" dirty="0" smtClean="0">
                <a:effectLst>
                  <a:outerShdw blurRad="38100" dist="38100" dir="2700000" algn="tl">
                    <a:srgbClr val="000000">
                      <a:alpha val="43137"/>
                    </a:srgbClr>
                  </a:outerShdw>
                </a:effectLst>
                <a:latin typeface="Arial Black" panose="020B0A04020102020204" pitchFamily="34" charset="0"/>
              </a:rPr>
            </a:br>
            <a:r>
              <a:rPr lang="en-US" sz="8000" b="1" dirty="0" smtClean="0">
                <a:effectLst>
                  <a:outerShdw blurRad="38100" dist="38100" dir="2700000" algn="tl">
                    <a:srgbClr val="000000">
                      <a:alpha val="43137"/>
                    </a:srgbClr>
                  </a:outerShdw>
                </a:effectLst>
                <a:latin typeface="Arial Black" panose="020B0A04020102020204" pitchFamily="34" charset="0"/>
              </a:rPr>
              <a:t>I </a:t>
            </a:r>
            <a:r>
              <a:rPr lang="en-US" sz="8000" b="1" dirty="0">
                <a:effectLst>
                  <a:outerShdw blurRad="38100" dist="38100" dir="2700000" algn="tl">
                    <a:srgbClr val="000000">
                      <a:alpha val="43137"/>
                    </a:srgbClr>
                  </a:outerShdw>
                </a:effectLst>
                <a:latin typeface="Arial Black" panose="020B0A04020102020204" pitchFamily="34" charset="0"/>
              </a:rPr>
              <a:t>Must </a:t>
            </a:r>
            <a:r>
              <a:rPr lang="en-US" sz="8000" b="1" u="sng" dirty="0">
                <a:effectLst>
                  <a:outerShdw blurRad="38100" dist="38100" dir="2700000" algn="tl">
                    <a:srgbClr val="000000">
                      <a:alpha val="43137"/>
                    </a:srgbClr>
                  </a:outerShdw>
                </a:effectLst>
                <a:latin typeface="Arial Black" panose="020B0A04020102020204" pitchFamily="34" charset="0"/>
              </a:rPr>
              <a:t>Throw</a:t>
            </a:r>
            <a:r>
              <a:rPr lang="en-US" sz="8000" b="1" dirty="0">
                <a:effectLst>
                  <a:outerShdw blurRad="38100" dist="38100" dir="2700000" algn="tl">
                    <a:srgbClr val="000000">
                      <a:alpha val="43137"/>
                    </a:srgbClr>
                  </a:outerShdw>
                </a:effectLst>
                <a:latin typeface="Arial Black" panose="020B0A04020102020204" pitchFamily="34" charset="0"/>
              </a:rPr>
              <a:t> away all Idols - </a:t>
            </a:r>
            <a:r>
              <a:rPr lang="en-US" sz="8000" b="1" u="sng" dirty="0">
                <a:effectLst>
                  <a:outerShdw blurRad="38100" dist="38100" dir="2700000" algn="tl">
                    <a:srgbClr val="000000">
                      <a:alpha val="43137"/>
                    </a:srgbClr>
                  </a:outerShdw>
                </a:effectLst>
                <a:latin typeface="Arial Black" panose="020B0A04020102020204" pitchFamily="34" charset="0"/>
              </a:rPr>
              <a:t>Forever</a:t>
            </a:r>
            <a:r>
              <a:rPr lang="en-US" sz="8000" b="1" dirty="0">
                <a:effectLst>
                  <a:outerShdw blurRad="38100" dist="38100" dir="2700000" algn="tl">
                    <a:srgbClr val="000000">
                      <a:alpha val="43137"/>
                    </a:srgbClr>
                  </a:outerShdw>
                </a:effectLst>
                <a:latin typeface="Arial Black" panose="020B0A04020102020204" pitchFamily="34" charset="0"/>
              </a:rPr>
              <a:t>.</a:t>
            </a:r>
            <a:r>
              <a:rPr lang="en-US" sz="8000" dirty="0">
                <a:effectLst>
                  <a:outerShdw blurRad="38100" dist="38100" dir="2700000" algn="tl">
                    <a:srgbClr val="000000">
                      <a:alpha val="43137"/>
                    </a:srgbClr>
                  </a:outerShdw>
                </a:effectLst>
                <a:latin typeface="Arial Black" panose="020B0A04020102020204" pitchFamily="34" charset="0"/>
              </a:rPr>
              <a:t/>
            </a:r>
            <a:br>
              <a:rPr lang="en-US" sz="8000" dirty="0">
                <a:effectLst>
                  <a:outerShdw blurRad="38100" dist="38100" dir="2700000" algn="tl">
                    <a:srgbClr val="000000">
                      <a:alpha val="43137"/>
                    </a:srgbClr>
                  </a:outerShdw>
                </a:effectLst>
                <a:latin typeface="Arial Black" panose="020B0A04020102020204" pitchFamily="34" charset="0"/>
              </a:rPr>
            </a:br>
            <a:endParaRPr lang="en-US" sz="8000" dirty="0">
              <a:effectLst>
                <a:outerShdw blurRad="38100" dist="38100" dir="2700000" algn="tl">
                  <a:srgbClr val="000000">
                    <a:alpha val="43137"/>
                  </a:srgbClr>
                </a:outerShdw>
              </a:effectLst>
              <a:latin typeface="Arial Black" panose="020B0A04020102020204" pitchFamily="34" charset="0"/>
            </a:endParaRPr>
          </a:p>
        </p:txBody>
      </p:sp>
      <p:pic>
        <p:nvPicPr>
          <p:cNvPr id="4" name="ihover-img" descr="the skyland s community hosted the men s and women s walk thought s ...">
            <a:hlinkClick r:id="rId2" tgtFrame="&quot;&quot;"/>
          </p:cNvPr>
          <p:cNvPicPr/>
          <p:nvPr/>
        </p:nvPicPr>
        <p:blipFill>
          <a:blip r:embed="rId3">
            <a:extLst>
              <a:ext uri="{28A0092B-C50C-407E-A947-70E740481C1C}">
                <a14:useLocalDpi xmlns:a14="http://schemas.microsoft.com/office/drawing/2010/main" val="0"/>
              </a:ext>
            </a:extLst>
          </a:blip>
          <a:srcRect/>
          <a:stretch>
            <a:fillRect/>
          </a:stretch>
        </p:blipFill>
        <p:spPr bwMode="auto">
          <a:xfrm>
            <a:off x="376518" y="4754881"/>
            <a:ext cx="2119256" cy="1861073"/>
          </a:xfrm>
          <a:prstGeom prst="ellipse">
            <a:avLst/>
          </a:prstGeom>
          <a:ln w="63500" cap="rnd">
            <a:solidFill>
              <a:schemeClr val="accent6">
                <a:lumMod val="50000"/>
              </a:schemeClr>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Rectangle 4"/>
          <p:cNvSpPr/>
          <p:nvPr/>
        </p:nvSpPr>
        <p:spPr>
          <a:xfrm>
            <a:off x="112955" y="5325960"/>
            <a:ext cx="2646381" cy="1169551"/>
          </a:xfrm>
          <a:prstGeom prst="rect">
            <a:avLst/>
          </a:prstGeom>
        </p:spPr>
        <p:txBody>
          <a:bodyPr wrap="square">
            <a:spAutoFit/>
          </a:bodyPr>
          <a:lstStyle/>
          <a:p>
            <a:pPr algn="ctr"/>
            <a:r>
              <a:rPr lang="en-US" sz="1400" b="1" dirty="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t>Witnessing to the </a:t>
            </a:r>
            <a:br>
              <a:rPr lang="en-US" sz="1400" b="1" dirty="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br>
            <a:r>
              <a:rPr lang="en-US" sz="1400" b="1" dirty="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t>Wonders of God –</a:t>
            </a:r>
          </a:p>
          <a:p>
            <a:pPr algn="ctr"/>
            <a:r>
              <a:rPr lang="en-US" sz="1400" b="1" dirty="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t>From His Word  </a:t>
            </a:r>
            <a:br>
              <a:rPr lang="en-US" sz="1400" b="1" dirty="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br>
            <a:r>
              <a:rPr lang="en-US" sz="1400" b="1" dirty="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t>to the  World. </a:t>
            </a:r>
          </a:p>
          <a:p>
            <a:pPr algn="ctr"/>
            <a:r>
              <a:rPr lang="en-US" sz="1400" b="1" dirty="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t>Acts 1:8</a:t>
            </a:r>
            <a:endParaRPr lang="en-US" sz="1400" dirty="0">
              <a:solidFill>
                <a:schemeClr val="accent6">
                  <a:lumMod val="50000"/>
                </a:schemeClr>
              </a:solidFill>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72166" y="0"/>
            <a:ext cx="1895138" cy="1665642"/>
          </a:xfrm>
          <a:prstGeom prst="rect">
            <a:avLst/>
          </a:prstGeom>
        </p:spPr>
      </p:pic>
    </p:spTree>
    <p:extLst>
      <p:ext uri="{BB962C8B-B14F-4D97-AF65-F5344CB8AC3E}">
        <p14:creationId xmlns:p14="http://schemas.microsoft.com/office/powerpoint/2010/main" val="31464198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fallOver"/>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7426" y="139848"/>
            <a:ext cx="11747349" cy="6917167"/>
          </a:xfrm>
        </p:spPr>
        <p:txBody>
          <a:bodyPr>
            <a:normAutofit fontScale="92500" lnSpcReduction="10000"/>
          </a:bodyPr>
          <a:lstStyle/>
          <a:p>
            <a:pPr marL="0" indent="0" algn="r">
              <a:buNone/>
            </a:pPr>
            <a:r>
              <a:rPr lang="en-US" b="1" u="sng" dirty="0">
                <a:latin typeface="Arial Black" panose="020B0A04020102020204" pitchFamily="34" charset="0"/>
              </a:rPr>
              <a:t>Joshua </a:t>
            </a:r>
            <a:r>
              <a:rPr lang="en-US" b="1" u="sng" dirty="0" smtClean="0">
                <a:latin typeface="Arial Black" panose="020B0A04020102020204" pitchFamily="34" charset="0"/>
              </a:rPr>
              <a:t>24:14-15 </a:t>
            </a:r>
            <a:r>
              <a:rPr lang="en-US" b="1" i="1" dirty="0" smtClean="0">
                <a:latin typeface="Arial Black" panose="020B0A04020102020204" pitchFamily="34" charset="0"/>
              </a:rPr>
              <a:t>– </a:t>
            </a:r>
            <a:r>
              <a:rPr lang="en-US" b="1" i="1" dirty="0">
                <a:effectLst>
                  <a:outerShdw blurRad="38100" dist="38100" dir="2700000" algn="tl">
                    <a:srgbClr val="000000">
                      <a:alpha val="43137"/>
                    </a:srgbClr>
                  </a:outerShdw>
                </a:effectLst>
                <a:latin typeface="Arial Black" panose="020B0A04020102020204" pitchFamily="34" charset="0"/>
              </a:rPr>
              <a:t>“Now fear the </a:t>
            </a:r>
            <a:r>
              <a:rPr lang="en-US" b="1" i="1" cap="small" dirty="0">
                <a:effectLst>
                  <a:outerShdw blurRad="38100" dist="38100" dir="2700000" algn="tl">
                    <a:srgbClr val="000000">
                      <a:alpha val="43137"/>
                    </a:srgbClr>
                  </a:outerShdw>
                </a:effectLst>
                <a:latin typeface="Arial Black" panose="020B0A04020102020204" pitchFamily="34" charset="0"/>
              </a:rPr>
              <a:t>Lord</a:t>
            </a:r>
            <a:r>
              <a:rPr lang="en-US" b="1" i="1" dirty="0">
                <a:effectLst>
                  <a:outerShdw blurRad="38100" dist="38100" dir="2700000" algn="tl">
                    <a:srgbClr val="000000">
                      <a:alpha val="43137"/>
                    </a:srgbClr>
                  </a:outerShdw>
                </a:effectLst>
                <a:latin typeface="Arial Black" panose="020B0A04020102020204" pitchFamily="34" charset="0"/>
              </a:rPr>
              <a:t> and serve Him with all faithfulness. Throw away the gods your ancestors worshiped beyond the Euphrates River and in Egypt, and serve the </a:t>
            </a:r>
            <a:r>
              <a:rPr lang="en-US" b="1" i="1" cap="small" dirty="0">
                <a:effectLst>
                  <a:outerShdw blurRad="38100" dist="38100" dir="2700000" algn="tl">
                    <a:srgbClr val="000000">
                      <a:alpha val="43137"/>
                    </a:srgbClr>
                  </a:outerShdw>
                </a:effectLst>
                <a:latin typeface="Arial Black" panose="020B0A04020102020204" pitchFamily="34" charset="0"/>
              </a:rPr>
              <a:t>Lord</a:t>
            </a:r>
            <a:r>
              <a:rPr lang="en-US" b="1" i="1" dirty="0">
                <a:effectLst>
                  <a:outerShdw blurRad="38100" dist="38100" dir="2700000" algn="tl">
                    <a:srgbClr val="000000">
                      <a:alpha val="43137"/>
                    </a:srgbClr>
                  </a:outerShdw>
                </a:effectLst>
                <a:latin typeface="Arial Black" panose="020B0A04020102020204" pitchFamily="34" charset="0"/>
              </a:rPr>
              <a:t>. </a:t>
            </a:r>
            <a:r>
              <a:rPr lang="en-US" b="1" i="1" baseline="30000" dirty="0">
                <a:effectLst>
                  <a:outerShdw blurRad="38100" dist="38100" dir="2700000" algn="tl">
                    <a:srgbClr val="000000">
                      <a:alpha val="43137"/>
                    </a:srgbClr>
                  </a:outerShdw>
                </a:effectLst>
                <a:latin typeface="Arial Black" panose="020B0A04020102020204" pitchFamily="34" charset="0"/>
              </a:rPr>
              <a:t> </a:t>
            </a:r>
            <a:r>
              <a:rPr lang="en-US" b="1" i="1" dirty="0">
                <a:effectLst>
                  <a:outerShdw blurRad="38100" dist="38100" dir="2700000" algn="tl">
                    <a:srgbClr val="000000">
                      <a:alpha val="43137"/>
                    </a:srgbClr>
                  </a:outerShdw>
                </a:effectLst>
                <a:latin typeface="Arial Black" panose="020B0A04020102020204" pitchFamily="34" charset="0"/>
              </a:rPr>
              <a:t>But if serving the </a:t>
            </a:r>
            <a:r>
              <a:rPr lang="en-US" b="1" i="1" cap="small" dirty="0">
                <a:effectLst>
                  <a:outerShdw blurRad="38100" dist="38100" dir="2700000" algn="tl">
                    <a:srgbClr val="000000">
                      <a:alpha val="43137"/>
                    </a:srgbClr>
                  </a:outerShdw>
                </a:effectLst>
                <a:latin typeface="Arial Black" panose="020B0A04020102020204" pitchFamily="34" charset="0"/>
              </a:rPr>
              <a:t>Lord</a:t>
            </a:r>
            <a:r>
              <a:rPr lang="en-US" b="1" i="1" dirty="0">
                <a:effectLst>
                  <a:outerShdw blurRad="38100" dist="38100" dir="2700000" algn="tl">
                    <a:srgbClr val="000000">
                      <a:alpha val="43137"/>
                    </a:srgbClr>
                  </a:outerShdw>
                </a:effectLst>
                <a:latin typeface="Arial Black" panose="020B0A04020102020204" pitchFamily="34" charset="0"/>
              </a:rPr>
              <a:t> seems undesirable to you, then choose for yourselves this day whom you will serve, whether the gods your ancestors served beyond the Euphrates, or the gods of the Amorites, in whose land you are living. But as for me and my household, we will serve the </a:t>
            </a:r>
            <a:r>
              <a:rPr lang="en-US" b="1" i="1" cap="small" dirty="0">
                <a:effectLst>
                  <a:outerShdw blurRad="38100" dist="38100" dir="2700000" algn="tl">
                    <a:srgbClr val="000000">
                      <a:alpha val="43137"/>
                    </a:srgbClr>
                  </a:outerShdw>
                </a:effectLst>
                <a:latin typeface="Arial Black" panose="020B0A04020102020204" pitchFamily="34" charset="0"/>
              </a:rPr>
              <a:t>Lord</a:t>
            </a:r>
            <a:r>
              <a:rPr lang="en-US" b="1" i="1" dirty="0">
                <a:effectLst>
                  <a:outerShdw blurRad="38100" dist="38100" dir="2700000" algn="tl">
                    <a:srgbClr val="000000">
                      <a:alpha val="43137"/>
                    </a:srgbClr>
                  </a:outerShdw>
                </a:effectLst>
                <a:latin typeface="Arial Black" panose="020B0A04020102020204" pitchFamily="34" charset="0"/>
              </a:rPr>
              <a:t>.” </a:t>
            </a:r>
            <a:endParaRPr lang="en-US" b="1" i="1" dirty="0" smtClean="0">
              <a:latin typeface="Arial Black" panose="020B0A04020102020204" pitchFamily="34" charset="0"/>
            </a:endParaRPr>
          </a:p>
          <a:p>
            <a:pPr marL="0" indent="0">
              <a:buNone/>
            </a:pPr>
            <a:r>
              <a:rPr lang="en-US" b="1" u="sng" dirty="0" smtClean="0">
                <a:solidFill>
                  <a:srgbClr val="FFC000"/>
                </a:solidFill>
                <a:latin typeface="Arial Black" panose="020B0A04020102020204" pitchFamily="34" charset="0"/>
              </a:rPr>
              <a:t>II </a:t>
            </a:r>
            <a:r>
              <a:rPr lang="en-US" b="1" u="sng" dirty="0">
                <a:solidFill>
                  <a:srgbClr val="FFC000"/>
                </a:solidFill>
                <a:latin typeface="Arial Black" panose="020B0A04020102020204" pitchFamily="34" charset="0"/>
              </a:rPr>
              <a:t>Chronicles </a:t>
            </a:r>
            <a:r>
              <a:rPr lang="en-US" b="1" u="sng" dirty="0" smtClean="0">
                <a:solidFill>
                  <a:srgbClr val="FFC000"/>
                </a:solidFill>
                <a:latin typeface="Arial Black" panose="020B0A04020102020204" pitchFamily="34" charset="0"/>
              </a:rPr>
              <a:t>7:14 </a:t>
            </a:r>
            <a:r>
              <a:rPr lang="en-US" b="1" i="1" dirty="0" smtClean="0">
                <a:solidFill>
                  <a:srgbClr val="FFC000"/>
                </a:solidFill>
                <a:latin typeface="Arial Black" panose="020B0A04020102020204" pitchFamily="34" charset="0"/>
              </a:rPr>
              <a:t>– </a:t>
            </a:r>
            <a:r>
              <a:rPr lang="en-US" i="1" dirty="0">
                <a:solidFill>
                  <a:srgbClr val="FFC000"/>
                </a:solidFill>
                <a:latin typeface="Arial Black" panose="020B0A04020102020204" pitchFamily="34" charset="0"/>
              </a:rPr>
              <a:t>if my people, who are called by </a:t>
            </a:r>
            <a:r>
              <a:rPr lang="en-US" i="1" dirty="0" smtClean="0">
                <a:solidFill>
                  <a:srgbClr val="FFC000"/>
                </a:solidFill>
                <a:latin typeface="Arial Black" panose="020B0A04020102020204" pitchFamily="34" charset="0"/>
              </a:rPr>
              <a:t>My </a:t>
            </a:r>
            <a:r>
              <a:rPr lang="en-US" i="1" dirty="0">
                <a:solidFill>
                  <a:srgbClr val="FFC000"/>
                </a:solidFill>
                <a:latin typeface="Arial Black" panose="020B0A04020102020204" pitchFamily="34" charset="0"/>
              </a:rPr>
              <a:t>name, will humble themselves and pray and seek </a:t>
            </a:r>
            <a:r>
              <a:rPr lang="en-US" i="1" dirty="0" smtClean="0">
                <a:solidFill>
                  <a:srgbClr val="FFC000"/>
                </a:solidFill>
                <a:latin typeface="Arial Black" panose="020B0A04020102020204" pitchFamily="34" charset="0"/>
              </a:rPr>
              <a:t>My </a:t>
            </a:r>
            <a:r>
              <a:rPr lang="en-US" i="1" dirty="0">
                <a:solidFill>
                  <a:srgbClr val="FFC000"/>
                </a:solidFill>
                <a:latin typeface="Arial Black" panose="020B0A04020102020204" pitchFamily="34" charset="0"/>
              </a:rPr>
              <a:t>face and turn from their wicked ways, then I will hear from heaven, and I will forgive their sin and will heal their land.</a:t>
            </a:r>
            <a:endParaRPr lang="en-US" b="1" i="1" dirty="0" smtClean="0">
              <a:solidFill>
                <a:srgbClr val="FFC000"/>
              </a:solidFill>
              <a:latin typeface="Arial Black" panose="020B0A04020102020204" pitchFamily="34" charset="0"/>
            </a:endParaRPr>
          </a:p>
          <a:p>
            <a:pPr marL="0" indent="0" algn="r">
              <a:buNone/>
            </a:pPr>
            <a:r>
              <a:rPr lang="en-US" b="1" u="sng" dirty="0" smtClean="0">
                <a:latin typeface="Arial Black" panose="020B0A04020102020204" pitchFamily="34" charset="0"/>
              </a:rPr>
              <a:t>Matthew 5:29-30 </a:t>
            </a:r>
            <a:r>
              <a:rPr lang="en-US" b="1" i="1" dirty="0" smtClean="0">
                <a:latin typeface="Arial Black" panose="020B0A04020102020204" pitchFamily="34" charset="0"/>
              </a:rPr>
              <a:t>– </a:t>
            </a:r>
            <a:r>
              <a:rPr lang="en-US" i="1" baseline="30000" dirty="0">
                <a:latin typeface="Arial Black" panose="020B0A04020102020204" pitchFamily="34" charset="0"/>
              </a:rPr>
              <a:t> </a:t>
            </a:r>
            <a:r>
              <a:rPr lang="en-US" i="1" dirty="0">
                <a:latin typeface="Arial Black" panose="020B0A04020102020204" pitchFamily="34" charset="0"/>
              </a:rPr>
              <a:t>If your right eye causes you to stumble, gouge it out and throw it away. It is better for you to lose one part of your body than for your whole body to be thrown into hell. </a:t>
            </a:r>
            <a:r>
              <a:rPr lang="en-US" i="1" baseline="30000" dirty="0">
                <a:latin typeface="Arial Black" panose="020B0A04020102020204" pitchFamily="34" charset="0"/>
              </a:rPr>
              <a:t>30 </a:t>
            </a:r>
            <a:r>
              <a:rPr lang="en-US" i="1" dirty="0">
                <a:latin typeface="Arial Black" panose="020B0A04020102020204" pitchFamily="34" charset="0"/>
              </a:rPr>
              <a:t>And if your right hand causes you to stumble, cut it off and throw it away. It is better for you to lose one part of your body than for your whole body to go into hell.</a:t>
            </a:r>
            <a:endParaRPr lang="en-US" b="1" i="1" dirty="0" smtClean="0">
              <a:latin typeface="Arial Black" panose="020B0A04020102020204" pitchFamily="34" charset="0"/>
            </a:endParaRPr>
          </a:p>
          <a:p>
            <a:pPr marL="0" indent="0">
              <a:buNone/>
            </a:pPr>
            <a:r>
              <a:rPr lang="en-US" b="1" u="sng" dirty="0" smtClean="0">
                <a:solidFill>
                  <a:srgbClr val="FFC000"/>
                </a:solidFill>
                <a:latin typeface="Arial Black" panose="020B0A04020102020204" pitchFamily="34" charset="0"/>
              </a:rPr>
              <a:t>Acts 19:17-20 </a:t>
            </a:r>
            <a:r>
              <a:rPr lang="en-US" b="1" i="1" dirty="0" smtClean="0">
                <a:solidFill>
                  <a:srgbClr val="FFC000"/>
                </a:solidFill>
                <a:latin typeface="Arial Black" panose="020B0A04020102020204" pitchFamily="34" charset="0"/>
              </a:rPr>
              <a:t>– </a:t>
            </a:r>
            <a:r>
              <a:rPr lang="en-US" i="1" baseline="30000" dirty="0">
                <a:solidFill>
                  <a:srgbClr val="FFC000"/>
                </a:solidFill>
                <a:latin typeface="Arial Black" panose="020B0A04020102020204" pitchFamily="34" charset="0"/>
              </a:rPr>
              <a:t> </a:t>
            </a:r>
            <a:r>
              <a:rPr lang="en-US" i="1" dirty="0">
                <a:solidFill>
                  <a:srgbClr val="FFC000"/>
                </a:solidFill>
                <a:latin typeface="Arial Black" panose="020B0A04020102020204" pitchFamily="34" charset="0"/>
              </a:rPr>
              <a:t>When this became known to the Jews and Greeks living in Ephesus, they were all seized with fear, and the name of the Lord Jesus was held in high honor. </a:t>
            </a:r>
            <a:r>
              <a:rPr lang="en-US" i="1" baseline="30000" dirty="0">
                <a:solidFill>
                  <a:srgbClr val="FFC000"/>
                </a:solidFill>
                <a:latin typeface="Arial Black" panose="020B0A04020102020204" pitchFamily="34" charset="0"/>
              </a:rPr>
              <a:t>18 </a:t>
            </a:r>
            <a:r>
              <a:rPr lang="en-US" i="1" dirty="0">
                <a:solidFill>
                  <a:srgbClr val="FFC000"/>
                </a:solidFill>
                <a:latin typeface="Arial Black" panose="020B0A04020102020204" pitchFamily="34" charset="0"/>
              </a:rPr>
              <a:t>Many of those who believed now came and openly confessed what they had done. </a:t>
            </a:r>
            <a:r>
              <a:rPr lang="en-US" i="1" baseline="30000" dirty="0">
                <a:solidFill>
                  <a:srgbClr val="FFC000"/>
                </a:solidFill>
                <a:latin typeface="Arial Black" panose="020B0A04020102020204" pitchFamily="34" charset="0"/>
              </a:rPr>
              <a:t>19 </a:t>
            </a:r>
            <a:r>
              <a:rPr lang="en-US" i="1" dirty="0">
                <a:solidFill>
                  <a:srgbClr val="FFC000"/>
                </a:solidFill>
                <a:latin typeface="Arial Black" panose="020B0A04020102020204" pitchFamily="34" charset="0"/>
              </a:rPr>
              <a:t>A number who had practiced sorcery brought their scrolls together and burned them publicly. When they calculated the value of the scrolls, the total came to fifty thousand drachmas</a:t>
            </a:r>
            <a:r>
              <a:rPr lang="en-US" i="1" dirty="0" smtClean="0">
                <a:solidFill>
                  <a:srgbClr val="FFC000"/>
                </a:solidFill>
                <a:latin typeface="Arial Black" panose="020B0A04020102020204" pitchFamily="34" charset="0"/>
              </a:rPr>
              <a:t>. </a:t>
            </a:r>
            <a:r>
              <a:rPr lang="en-US" i="1" baseline="30000" dirty="0">
                <a:solidFill>
                  <a:srgbClr val="FFC000"/>
                </a:solidFill>
                <a:latin typeface="Arial Black" panose="020B0A04020102020204" pitchFamily="34" charset="0"/>
              </a:rPr>
              <a:t>20 </a:t>
            </a:r>
            <a:r>
              <a:rPr lang="en-US" i="1" dirty="0">
                <a:solidFill>
                  <a:srgbClr val="FFC000"/>
                </a:solidFill>
                <a:latin typeface="Arial Black" panose="020B0A04020102020204" pitchFamily="34" charset="0"/>
              </a:rPr>
              <a:t>In this way the word of the Lord spread widely and grew in power.</a:t>
            </a:r>
            <a:endParaRPr lang="en-US" b="1" i="1" dirty="0" smtClean="0">
              <a:solidFill>
                <a:srgbClr val="FFC000"/>
              </a:solidFill>
              <a:latin typeface="Arial Black" panose="020B0A04020102020204" pitchFamily="34" charset="0"/>
            </a:endParaRPr>
          </a:p>
          <a:p>
            <a:pPr marL="0" indent="0" algn="r">
              <a:buNone/>
            </a:pPr>
            <a:r>
              <a:rPr lang="en-US" b="1" u="sng" dirty="0" smtClean="0">
                <a:latin typeface="Arial Black" panose="020B0A04020102020204" pitchFamily="34" charset="0"/>
              </a:rPr>
              <a:t>Hebrews 12:1 </a:t>
            </a:r>
            <a:r>
              <a:rPr lang="en-US" b="1" i="1" dirty="0" smtClean="0">
                <a:latin typeface="Arial Black" panose="020B0A04020102020204" pitchFamily="34" charset="0"/>
              </a:rPr>
              <a:t>– </a:t>
            </a:r>
            <a:r>
              <a:rPr lang="en-US" i="1" dirty="0">
                <a:latin typeface="Arial Black" panose="020B0A04020102020204" pitchFamily="34" charset="0"/>
              </a:rPr>
              <a:t>Therefore, since we are surrounded by such a great cloud of witnesses, let us throw off everything that hinders and the sin that so easily entangles. And let us run with perseverance the race marked out for us, </a:t>
            </a:r>
            <a:r>
              <a:rPr lang="en-US" i="1" baseline="30000" dirty="0">
                <a:latin typeface="Arial Black" panose="020B0A04020102020204" pitchFamily="34" charset="0"/>
              </a:rPr>
              <a:t>2 </a:t>
            </a:r>
            <a:r>
              <a:rPr lang="en-US" i="1" dirty="0">
                <a:latin typeface="Arial Black" panose="020B0A04020102020204" pitchFamily="34" charset="0"/>
              </a:rPr>
              <a:t>fixing our eyes on Jesus, the pioneer and perfecter of faith.</a:t>
            </a:r>
            <a:endParaRPr lang="en-US" b="1" i="1" dirty="0" smtClean="0">
              <a:latin typeface="Arial Black" panose="020B0A04020102020204" pitchFamily="34" charset="0"/>
            </a:endParaRPr>
          </a:p>
          <a:p>
            <a:pPr marL="0" indent="0">
              <a:buNone/>
            </a:pPr>
            <a:endParaRPr lang="en-US" dirty="0"/>
          </a:p>
          <a:p>
            <a:endParaRPr lang="en-US" dirty="0"/>
          </a:p>
        </p:txBody>
      </p:sp>
    </p:spTree>
    <p:extLst>
      <p:ext uri="{BB962C8B-B14F-4D97-AF65-F5344CB8AC3E}">
        <p14:creationId xmlns:p14="http://schemas.microsoft.com/office/powerpoint/2010/main" val="42319656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fallOver"/>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638" y="764371"/>
            <a:ext cx="11312562" cy="5980673"/>
          </a:xfrm>
        </p:spPr>
        <p:txBody>
          <a:bodyPr>
            <a:noAutofit/>
          </a:bodyPr>
          <a:lstStyle/>
          <a:p>
            <a:pPr algn="ctr"/>
            <a:r>
              <a:rPr lang="en-US" sz="7200" b="1" dirty="0">
                <a:effectLst>
                  <a:outerShdw blurRad="38100" dist="38100" dir="2700000" algn="tl">
                    <a:srgbClr val="000000">
                      <a:alpha val="43137"/>
                    </a:srgbClr>
                  </a:outerShdw>
                </a:effectLst>
                <a:latin typeface="Arial Black" panose="020B0A04020102020204" pitchFamily="34" charset="0"/>
              </a:rPr>
              <a:t>If it does not </a:t>
            </a:r>
            <a:r>
              <a:rPr lang="en-US" sz="7200" b="1" u="sng" dirty="0">
                <a:effectLst>
                  <a:outerShdw blurRad="38100" dist="38100" dir="2700000" algn="tl">
                    <a:srgbClr val="000000">
                      <a:alpha val="43137"/>
                    </a:srgbClr>
                  </a:outerShdw>
                </a:effectLst>
                <a:latin typeface="Arial Black" panose="020B0A04020102020204" pitchFamily="34" charset="0"/>
              </a:rPr>
              <a:t>honor</a:t>
            </a:r>
            <a:r>
              <a:rPr lang="en-US" sz="7200" b="1" dirty="0">
                <a:effectLst>
                  <a:outerShdw blurRad="38100" dist="38100" dir="2700000" algn="tl">
                    <a:srgbClr val="000000">
                      <a:alpha val="43137"/>
                    </a:srgbClr>
                  </a:outerShdw>
                </a:effectLst>
                <a:latin typeface="Arial Black" panose="020B0A04020102020204" pitchFamily="34" charset="0"/>
              </a:rPr>
              <a:t> God or if it </a:t>
            </a:r>
            <a:r>
              <a:rPr lang="en-US" sz="7200" b="1" u="sng" dirty="0">
                <a:effectLst>
                  <a:outerShdw blurRad="38100" dist="38100" dir="2700000" algn="tl">
                    <a:srgbClr val="000000">
                      <a:alpha val="43137"/>
                    </a:srgbClr>
                  </a:outerShdw>
                </a:effectLst>
                <a:latin typeface="Arial Black" panose="020B0A04020102020204" pitchFamily="34" charset="0"/>
              </a:rPr>
              <a:t>replaces</a:t>
            </a:r>
            <a:r>
              <a:rPr lang="en-US" sz="7200" b="1" dirty="0">
                <a:effectLst>
                  <a:outerShdw blurRad="38100" dist="38100" dir="2700000" algn="tl">
                    <a:srgbClr val="000000">
                      <a:alpha val="43137"/>
                    </a:srgbClr>
                  </a:outerShdw>
                </a:effectLst>
                <a:latin typeface="Arial Black" panose="020B0A04020102020204" pitchFamily="34" charset="0"/>
              </a:rPr>
              <a:t> God, it’s not </a:t>
            </a:r>
            <a:r>
              <a:rPr lang="en-US" sz="7200" b="1" u="sng" dirty="0">
                <a:effectLst>
                  <a:outerShdw blurRad="38100" dist="38100" dir="2700000" algn="tl">
                    <a:srgbClr val="000000">
                      <a:alpha val="43137"/>
                    </a:srgbClr>
                  </a:outerShdw>
                </a:effectLst>
                <a:latin typeface="Arial Black" panose="020B0A04020102020204" pitchFamily="34" charset="0"/>
              </a:rPr>
              <a:t>of</a:t>
            </a:r>
            <a:r>
              <a:rPr lang="en-US" sz="7200" b="1" dirty="0">
                <a:effectLst>
                  <a:outerShdw blurRad="38100" dist="38100" dir="2700000" algn="tl">
                    <a:srgbClr val="000000">
                      <a:alpha val="43137"/>
                    </a:srgbClr>
                  </a:outerShdw>
                </a:effectLst>
                <a:latin typeface="Arial Black" panose="020B0A04020102020204" pitchFamily="34" charset="0"/>
              </a:rPr>
              <a:t> God. </a:t>
            </a:r>
            <a:r>
              <a:rPr lang="en-US" sz="7200" b="1" dirty="0" smtClean="0">
                <a:effectLst>
                  <a:outerShdw blurRad="38100" dist="38100" dir="2700000" algn="tl">
                    <a:srgbClr val="000000">
                      <a:alpha val="43137"/>
                    </a:srgbClr>
                  </a:outerShdw>
                </a:effectLst>
                <a:latin typeface="Arial Black" panose="020B0A04020102020204" pitchFamily="34" charset="0"/>
              </a:rPr>
              <a:t/>
            </a:r>
            <a:br>
              <a:rPr lang="en-US" sz="7200" b="1" dirty="0" smtClean="0">
                <a:effectLst>
                  <a:outerShdw blurRad="38100" dist="38100" dir="2700000" algn="tl">
                    <a:srgbClr val="000000">
                      <a:alpha val="43137"/>
                    </a:srgbClr>
                  </a:outerShdw>
                </a:effectLst>
                <a:latin typeface="Arial Black" panose="020B0A04020102020204" pitchFamily="34" charset="0"/>
              </a:rPr>
            </a:br>
            <a:r>
              <a:rPr lang="en-US" sz="7200" b="1" dirty="0">
                <a:effectLst>
                  <a:outerShdw blurRad="38100" dist="38100" dir="2700000" algn="tl">
                    <a:srgbClr val="000000">
                      <a:alpha val="43137"/>
                    </a:srgbClr>
                  </a:outerShdw>
                </a:effectLst>
                <a:latin typeface="Arial Black" panose="020B0A04020102020204" pitchFamily="34" charset="0"/>
              </a:rPr>
              <a:t/>
            </a:r>
            <a:br>
              <a:rPr lang="en-US" sz="7200" b="1" dirty="0">
                <a:effectLst>
                  <a:outerShdw blurRad="38100" dist="38100" dir="2700000" algn="tl">
                    <a:srgbClr val="000000">
                      <a:alpha val="43137"/>
                    </a:srgbClr>
                  </a:outerShdw>
                </a:effectLst>
                <a:latin typeface="Arial Black" panose="020B0A04020102020204" pitchFamily="34" charset="0"/>
              </a:rPr>
            </a:br>
            <a:r>
              <a:rPr lang="en-US" sz="7200" b="1" dirty="0" smtClean="0">
                <a:solidFill>
                  <a:srgbClr val="FFC000"/>
                </a:solidFill>
                <a:effectLst>
                  <a:outerShdw blurRad="38100" dist="38100" dir="2700000" algn="tl">
                    <a:srgbClr val="000000">
                      <a:alpha val="43137"/>
                    </a:srgbClr>
                  </a:outerShdw>
                </a:effectLst>
                <a:latin typeface="Arial Black" panose="020B0A04020102020204" pitchFamily="34" charset="0"/>
              </a:rPr>
              <a:t>Do </a:t>
            </a:r>
            <a:r>
              <a:rPr lang="en-US" sz="7200" b="1" dirty="0">
                <a:solidFill>
                  <a:srgbClr val="FFC000"/>
                </a:solidFill>
                <a:effectLst>
                  <a:outerShdw blurRad="38100" dist="38100" dir="2700000" algn="tl">
                    <a:srgbClr val="000000">
                      <a:alpha val="43137"/>
                    </a:srgbClr>
                  </a:outerShdw>
                </a:effectLst>
                <a:latin typeface="Arial Black" panose="020B0A04020102020204" pitchFamily="34" charset="0"/>
              </a:rPr>
              <a:t>an </a:t>
            </a:r>
            <a:r>
              <a:rPr lang="en-US" sz="7200" b="1" u="sng" dirty="0">
                <a:solidFill>
                  <a:srgbClr val="FFC000"/>
                </a:solidFill>
                <a:effectLst>
                  <a:outerShdw blurRad="38100" dist="38100" dir="2700000" algn="tl">
                    <a:srgbClr val="000000">
                      <a:alpha val="43137"/>
                    </a:srgbClr>
                  </a:outerShdw>
                </a:effectLst>
                <a:latin typeface="Arial Black" panose="020B0A04020102020204" pitchFamily="34" charset="0"/>
              </a:rPr>
              <a:t>inventory</a:t>
            </a:r>
            <a:r>
              <a:rPr lang="en-US" sz="7200" b="1" dirty="0">
                <a:solidFill>
                  <a:srgbClr val="FFC000"/>
                </a:solidFill>
                <a:effectLst>
                  <a:outerShdw blurRad="38100" dist="38100" dir="2700000" algn="tl">
                    <a:srgbClr val="000000">
                      <a:alpha val="43137"/>
                    </a:srgbClr>
                  </a:outerShdw>
                </a:effectLst>
                <a:latin typeface="Arial Black" panose="020B0A04020102020204" pitchFamily="34" charset="0"/>
              </a:rPr>
              <a:t>.</a:t>
            </a:r>
            <a:r>
              <a:rPr lang="en-US" sz="7200" dirty="0">
                <a:solidFill>
                  <a:srgbClr val="FFC000"/>
                </a:solidFill>
                <a:effectLst>
                  <a:outerShdw blurRad="38100" dist="38100" dir="2700000" algn="tl">
                    <a:srgbClr val="000000">
                      <a:alpha val="43137"/>
                    </a:srgbClr>
                  </a:outerShdw>
                </a:effectLst>
                <a:latin typeface="Arial Black" panose="020B0A04020102020204" pitchFamily="34" charset="0"/>
              </a:rPr>
              <a:t/>
            </a:r>
            <a:br>
              <a:rPr lang="en-US" sz="7200" dirty="0">
                <a:solidFill>
                  <a:srgbClr val="FFC000"/>
                </a:solidFill>
                <a:effectLst>
                  <a:outerShdw blurRad="38100" dist="38100" dir="2700000" algn="tl">
                    <a:srgbClr val="000000">
                      <a:alpha val="43137"/>
                    </a:srgbClr>
                  </a:outerShdw>
                </a:effectLst>
                <a:latin typeface="Arial Black" panose="020B0A04020102020204" pitchFamily="34" charset="0"/>
              </a:rPr>
            </a:br>
            <a:endParaRPr lang="en-US" sz="7200" dirty="0">
              <a:solidFill>
                <a:srgbClr val="FFC000"/>
              </a:solidFill>
              <a:effectLst>
                <a:outerShdw blurRad="38100" dist="38100" dir="2700000" algn="tl">
                  <a:srgbClr val="000000">
                    <a:alpha val="43137"/>
                  </a:srgbClr>
                </a:outerShdw>
              </a:effectLst>
              <a:latin typeface="Arial Black" panose="020B0A040201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37464" y="3339353"/>
            <a:ext cx="1895138" cy="1665642"/>
          </a:xfrm>
          <a:prstGeom prst="rect">
            <a:avLst/>
          </a:prstGeom>
        </p:spPr>
      </p:pic>
    </p:spTree>
    <p:extLst>
      <p:ext uri="{BB962C8B-B14F-4D97-AF65-F5344CB8AC3E}">
        <p14:creationId xmlns:p14="http://schemas.microsoft.com/office/powerpoint/2010/main" val="78094846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fallOver"/>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395" y="764372"/>
            <a:ext cx="11672047" cy="5001727"/>
          </a:xfrm>
        </p:spPr>
        <p:txBody>
          <a:bodyPr>
            <a:normAutofit fontScale="90000"/>
          </a:bodyPr>
          <a:lstStyle/>
          <a:p>
            <a:pPr algn="ctr"/>
            <a:r>
              <a:rPr lang="en-US" sz="8000" b="1" dirty="0" smtClean="0">
                <a:solidFill>
                  <a:schemeClr val="accent5">
                    <a:lumMod val="40000"/>
                    <a:lumOff val="60000"/>
                  </a:schemeClr>
                </a:solidFill>
                <a:effectLst>
                  <a:outerShdw blurRad="38100" dist="38100" dir="2700000" algn="tl">
                    <a:srgbClr val="000000">
                      <a:alpha val="43137"/>
                    </a:srgbClr>
                  </a:outerShdw>
                </a:effectLst>
                <a:latin typeface="Arial Black" panose="020B0A04020102020204" pitchFamily="34" charset="0"/>
              </a:rPr>
              <a:t>4. </a:t>
            </a:r>
            <a:r>
              <a:rPr lang="en-US" sz="8000" b="1" dirty="0" smtClean="0">
                <a:effectLst>
                  <a:outerShdw blurRad="38100" dist="38100" dir="2700000" algn="tl">
                    <a:srgbClr val="000000">
                      <a:alpha val="43137"/>
                    </a:srgbClr>
                  </a:outerShdw>
                </a:effectLst>
                <a:latin typeface="Arial Black" panose="020B0A04020102020204" pitchFamily="34" charset="0"/>
              </a:rPr>
              <a:t/>
            </a:r>
            <a:br>
              <a:rPr lang="en-US" sz="8000" b="1" dirty="0" smtClean="0">
                <a:effectLst>
                  <a:outerShdw blurRad="38100" dist="38100" dir="2700000" algn="tl">
                    <a:srgbClr val="000000">
                      <a:alpha val="43137"/>
                    </a:srgbClr>
                  </a:outerShdw>
                </a:effectLst>
                <a:latin typeface="Arial Black" panose="020B0A04020102020204" pitchFamily="34" charset="0"/>
              </a:rPr>
            </a:br>
            <a:r>
              <a:rPr lang="en-US" sz="8000" b="1" dirty="0" smtClean="0">
                <a:effectLst>
                  <a:outerShdw blurRad="38100" dist="38100" dir="2700000" algn="tl">
                    <a:srgbClr val="000000">
                      <a:alpha val="43137"/>
                    </a:srgbClr>
                  </a:outerShdw>
                </a:effectLst>
                <a:latin typeface="Arial Black" panose="020B0A04020102020204" pitchFamily="34" charset="0"/>
              </a:rPr>
              <a:t>I Must </a:t>
            </a:r>
            <a:r>
              <a:rPr lang="en-US" sz="8000" b="1" u="sng" dirty="0" smtClean="0">
                <a:effectLst>
                  <a:outerShdw blurRad="38100" dist="38100" dir="2700000" algn="tl">
                    <a:srgbClr val="000000">
                      <a:alpha val="43137"/>
                    </a:srgbClr>
                  </a:outerShdw>
                </a:effectLst>
                <a:latin typeface="Arial Black" panose="020B0A04020102020204" pitchFamily="34" charset="0"/>
              </a:rPr>
              <a:t>Choose</a:t>
            </a:r>
            <a:r>
              <a:rPr lang="en-US" sz="8000" b="1" dirty="0" smtClean="0">
                <a:effectLst>
                  <a:outerShdw blurRad="38100" dist="38100" dir="2700000" algn="tl">
                    <a:srgbClr val="000000">
                      <a:alpha val="43137"/>
                    </a:srgbClr>
                  </a:outerShdw>
                </a:effectLst>
                <a:latin typeface="Arial Black" panose="020B0A04020102020204" pitchFamily="34" charset="0"/>
              </a:rPr>
              <a:t> one or the other - </a:t>
            </a:r>
            <a:r>
              <a:rPr lang="en-US" sz="8000" b="1" u="sng" dirty="0" smtClean="0">
                <a:effectLst>
                  <a:outerShdw blurRad="38100" dist="38100" dir="2700000" algn="tl">
                    <a:srgbClr val="000000">
                      <a:alpha val="43137"/>
                    </a:srgbClr>
                  </a:outerShdw>
                </a:effectLst>
                <a:latin typeface="Arial Black" panose="020B0A04020102020204" pitchFamily="34" charset="0"/>
              </a:rPr>
              <a:t>Fast</a:t>
            </a:r>
            <a:r>
              <a:rPr lang="en-US" sz="8000" b="1" dirty="0" smtClean="0">
                <a:effectLst>
                  <a:outerShdw blurRad="38100" dist="38100" dir="2700000" algn="tl">
                    <a:srgbClr val="000000">
                      <a:alpha val="43137"/>
                    </a:srgbClr>
                  </a:outerShdw>
                </a:effectLst>
                <a:latin typeface="Arial Black" panose="020B0A04020102020204" pitchFamily="34" charset="0"/>
              </a:rPr>
              <a:t>. </a:t>
            </a:r>
            <a:r>
              <a:rPr lang="en-US" sz="8000" dirty="0" smtClean="0">
                <a:effectLst>
                  <a:outerShdw blurRad="38100" dist="38100" dir="2700000" algn="tl">
                    <a:srgbClr val="000000">
                      <a:alpha val="43137"/>
                    </a:srgbClr>
                  </a:outerShdw>
                </a:effectLst>
                <a:latin typeface="Arial Black" panose="020B0A04020102020204" pitchFamily="34" charset="0"/>
              </a:rPr>
              <a:t/>
            </a:r>
            <a:br>
              <a:rPr lang="en-US" sz="8000" dirty="0" smtClean="0">
                <a:effectLst>
                  <a:outerShdw blurRad="38100" dist="38100" dir="2700000" algn="tl">
                    <a:srgbClr val="000000">
                      <a:alpha val="43137"/>
                    </a:srgbClr>
                  </a:outerShdw>
                </a:effectLst>
                <a:latin typeface="Arial Black" panose="020B0A04020102020204" pitchFamily="34" charset="0"/>
              </a:rPr>
            </a:br>
            <a:endParaRPr lang="en-US" sz="8000" dirty="0">
              <a:effectLst>
                <a:outerShdw blurRad="38100" dist="38100" dir="2700000" algn="tl">
                  <a:srgbClr val="000000">
                    <a:alpha val="43137"/>
                  </a:srgbClr>
                </a:outerShdw>
              </a:effectLst>
              <a:latin typeface="Arial Black" panose="020B0A04020102020204" pitchFamily="34" charset="0"/>
            </a:endParaRPr>
          </a:p>
        </p:txBody>
      </p:sp>
      <p:pic>
        <p:nvPicPr>
          <p:cNvPr id="4" name="ihover-img" descr="the skyland s community hosted the men s and women s walk thought s ...">
            <a:hlinkClick r:id="rId2" tgtFrame="&quot;&quot;"/>
          </p:cNvPr>
          <p:cNvPicPr/>
          <p:nvPr/>
        </p:nvPicPr>
        <p:blipFill>
          <a:blip r:embed="rId3">
            <a:extLst>
              <a:ext uri="{28A0092B-C50C-407E-A947-70E740481C1C}">
                <a14:useLocalDpi xmlns:a14="http://schemas.microsoft.com/office/drawing/2010/main" val="0"/>
              </a:ext>
            </a:extLst>
          </a:blip>
          <a:srcRect/>
          <a:stretch>
            <a:fillRect/>
          </a:stretch>
        </p:blipFill>
        <p:spPr bwMode="auto">
          <a:xfrm>
            <a:off x="376518" y="4754881"/>
            <a:ext cx="2119256" cy="1861073"/>
          </a:xfrm>
          <a:prstGeom prst="ellipse">
            <a:avLst/>
          </a:prstGeom>
          <a:ln w="63500" cap="rnd">
            <a:solidFill>
              <a:schemeClr val="accent6">
                <a:lumMod val="50000"/>
              </a:schemeClr>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Rectangle 4"/>
          <p:cNvSpPr/>
          <p:nvPr/>
        </p:nvSpPr>
        <p:spPr>
          <a:xfrm>
            <a:off x="48409" y="5368990"/>
            <a:ext cx="2775473" cy="1169551"/>
          </a:xfrm>
          <a:prstGeom prst="rect">
            <a:avLst/>
          </a:prstGeom>
        </p:spPr>
        <p:txBody>
          <a:bodyPr wrap="square">
            <a:spAutoFit/>
          </a:bodyPr>
          <a:lstStyle/>
          <a:p>
            <a:pPr algn="ctr"/>
            <a:r>
              <a:rPr lang="en-US" sz="1400" b="1" dirty="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t>Witnessing to the </a:t>
            </a:r>
            <a:br>
              <a:rPr lang="en-US" sz="1400" b="1" dirty="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br>
            <a:r>
              <a:rPr lang="en-US" sz="1400" b="1" dirty="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t>Wonders of God –</a:t>
            </a:r>
          </a:p>
          <a:p>
            <a:pPr algn="ctr"/>
            <a:r>
              <a:rPr lang="en-US" sz="1400" b="1" dirty="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t>From His Word  </a:t>
            </a:r>
            <a:br>
              <a:rPr lang="en-US" sz="1400" b="1" dirty="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br>
            <a:r>
              <a:rPr lang="en-US" sz="1400" b="1" dirty="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t>to the  World. </a:t>
            </a:r>
          </a:p>
          <a:p>
            <a:pPr algn="ctr"/>
            <a:r>
              <a:rPr lang="en-US" sz="1400" b="1" dirty="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t>Acts 1:8</a:t>
            </a:r>
            <a:endParaRPr lang="en-US" sz="1400" dirty="0">
              <a:solidFill>
                <a:schemeClr val="accent6">
                  <a:lumMod val="50000"/>
                </a:schemeClr>
              </a:solidFill>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72166" y="0"/>
            <a:ext cx="1895138" cy="1665642"/>
          </a:xfrm>
          <a:prstGeom prst="rect">
            <a:avLst/>
          </a:prstGeom>
        </p:spPr>
      </p:pic>
    </p:spTree>
    <p:extLst>
      <p:ext uri="{BB962C8B-B14F-4D97-AF65-F5344CB8AC3E}">
        <p14:creationId xmlns:p14="http://schemas.microsoft.com/office/powerpoint/2010/main" val="257857498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fallOver"/>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 y="355001"/>
            <a:ext cx="11811895" cy="6798833"/>
          </a:xfrm>
        </p:spPr>
        <p:txBody>
          <a:bodyPr>
            <a:normAutofit/>
          </a:bodyPr>
          <a:lstStyle/>
          <a:p>
            <a:pPr marL="0" indent="0" algn="r">
              <a:buNone/>
            </a:pPr>
            <a:r>
              <a:rPr lang="en-US" sz="2500" b="1" u="sng" dirty="0">
                <a:latin typeface="Arial Black" panose="020B0A04020102020204" pitchFamily="34" charset="0"/>
              </a:rPr>
              <a:t>Joshua </a:t>
            </a:r>
            <a:r>
              <a:rPr lang="en-US" sz="2500" b="1" u="sng" dirty="0" smtClean="0">
                <a:latin typeface="Arial Black" panose="020B0A04020102020204" pitchFamily="34" charset="0"/>
              </a:rPr>
              <a:t>24:14-15 </a:t>
            </a:r>
            <a:r>
              <a:rPr lang="en-US" sz="2500" b="1" i="1" dirty="0" smtClean="0">
                <a:latin typeface="Arial Black" panose="020B0A04020102020204" pitchFamily="34" charset="0"/>
              </a:rPr>
              <a:t>– </a:t>
            </a:r>
            <a:r>
              <a:rPr lang="en-US" sz="2500" b="1" i="1" dirty="0">
                <a:effectLst>
                  <a:outerShdw blurRad="38100" dist="38100" dir="2700000" algn="tl">
                    <a:srgbClr val="000000">
                      <a:alpha val="43137"/>
                    </a:srgbClr>
                  </a:outerShdw>
                </a:effectLst>
                <a:latin typeface="Arial Black" panose="020B0A04020102020204" pitchFamily="34" charset="0"/>
              </a:rPr>
              <a:t>“Now fear the </a:t>
            </a:r>
            <a:r>
              <a:rPr lang="en-US" sz="2500" b="1" i="1" cap="small" dirty="0">
                <a:effectLst>
                  <a:outerShdw blurRad="38100" dist="38100" dir="2700000" algn="tl">
                    <a:srgbClr val="000000">
                      <a:alpha val="43137"/>
                    </a:srgbClr>
                  </a:outerShdw>
                </a:effectLst>
                <a:latin typeface="Arial Black" panose="020B0A04020102020204" pitchFamily="34" charset="0"/>
              </a:rPr>
              <a:t>Lord</a:t>
            </a:r>
            <a:r>
              <a:rPr lang="en-US" sz="2500" b="1" i="1" dirty="0">
                <a:effectLst>
                  <a:outerShdw blurRad="38100" dist="38100" dir="2700000" algn="tl">
                    <a:srgbClr val="000000">
                      <a:alpha val="43137"/>
                    </a:srgbClr>
                  </a:outerShdw>
                </a:effectLst>
                <a:latin typeface="Arial Black" panose="020B0A04020102020204" pitchFamily="34" charset="0"/>
              </a:rPr>
              <a:t> and serve Him with all faithfulness. Throw away the gods your ancestors worshiped beyond the Euphrates River and in Egypt, and serve the </a:t>
            </a:r>
            <a:r>
              <a:rPr lang="en-US" sz="2500" b="1" i="1" cap="small" dirty="0">
                <a:effectLst>
                  <a:outerShdw blurRad="38100" dist="38100" dir="2700000" algn="tl">
                    <a:srgbClr val="000000">
                      <a:alpha val="43137"/>
                    </a:srgbClr>
                  </a:outerShdw>
                </a:effectLst>
                <a:latin typeface="Arial Black" panose="020B0A04020102020204" pitchFamily="34" charset="0"/>
              </a:rPr>
              <a:t>Lord</a:t>
            </a:r>
            <a:r>
              <a:rPr lang="en-US" sz="2500" b="1" i="1" dirty="0">
                <a:effectLst>
                  <a:outerShdw blurRad="38100" dist="38100" dir="2700000" algn="tl">
                    <a:srgbClr val="000000">
                      <a:alpha val="43137"/>
                    </a:srgbClr>
                  </a:outerShdw>
                </a:effectLst>
                <a:latin typeface="Arial Black" panose="020B0A04020102020204" pitchFamily="34" charset="0"/>
              </a:rPr>
              <a:t>. </a:t>
            </a:r>
            <a:r>
              <a:rPr lang="en-US" sz="2500" b="1" i="1" baseline="30000" dirty="0">
                <a:effectLst>
                  <a:outerShdw blurRad="38100" dist="38100" dir="2700000" algn="tl">
                    <a:srgbClr val="000000">
                      <a:alpha val="43137"/>
                    </a:srgbClr>
                  </a:outerShdw>
                </a:effectLst>
                <a:latin typeface="Arial Black" panose="020B0A04020102020204" pitchFamily="34" charset="0"/>
              </a:rPr>
              <a:t> </a:t>
            </a:r>
            <a:r>
              <a:rPr lang="en-US" sz="2500" b="1" i="1" dirty="0">
                <a:effectLst>
                  <a:outerShdw blurRad="38100" dist="38100" dir="2700000" algn="tl">
                    <a:srgbClr val="000000">
                      <a:alpha val="43137"/>
                    </a:srgbClr>
                  </a:outerShdw>
                </a:effectLst>
                <a:latin typeface="Arial Black" panose="020B0A04020102020204" pitchFamily="34" charset="0"/>
              </a:rPr>
              <a:t>But if serving the </a:t>
            </a:r>
            <a:r>
              <a:rPr lang="en-US" sz="2500" b="1" i="1" cap="small" dirty="0">
                <a:effectLst>
                  <a:outerShdw blurRad="38100" dist="38100" dir="2700000" algn="tl">
                    <a:srgbClr val="000000">
                      <a:alpha val="43137"/>
                    </a:srgbClr>
                  </a:outerShdw>
                </a:effectLst>
                <a:latin typeface="Arial Black" panose="020B0A04020102020204" pitchFamily="34" charset="0"/>
              </a:rPr>
              <a:t>Lord</a:t>
            </a:r>
            <a:r>
              <a:rPr lang="en-US" sz="2500" b="1" i="1" dirty="0">
                <a:effectLst>
                  <a:outerShdw blurRad="38100" dist="38100" dir="2700000" algn="tl">
                    <a:srgbClr val="000000">
                      <a:alpha val="43137"/>
                    </a:srgbClr>
                  </a:outerShdw>
                </a:effectLst>
                <a:latin typeface="Arial Black" panose="020B0A04020102020204" pitchFamily="34" charset="0"/>
              </a:rPr>
              <a:t> seems undesirable to you, then choose for yourselves this day whom you will serve, whether the gods your ancestors served beyond the Euphrates, or the gods of the Amorites, in whose land you are living. But as for me and my household, we will serve the </a:t>
            </a:r>
            <a:r>
              <a:rPr lang="en-US" sz="2500" b="1" i="1" cap="small" dirty="0">
                <a:effectLst>
                  <a:outerShdw blurRad="38100" dist="38100" dir="2700000" algn="tl">
                    <a:srgbClr val="000000">
                      <a:alpha val="43137"/>
                    </a:srgbClr>
                  </a:outerShdw>
                </a:effectLst>
                <a:latin typeface="Arial Black" panose="020B0A04020102020204" pitchFamily="34" charset="0"/>
              </a:rPr>
              <a:t>Lord</a:t>
            </a:r>
            <a:r>
              <a:rPr lang="en-US" sz="2500" b="1" i="1" dirty="0">
                <a:effectLst>
                  <a:outerShdw blurRad="38100" dist="38100" dir="2700000" algn="tl">
                    <a:srgbClr val="000000">
                      <a:alpha val="43137"/>
                    </a:srgbClr>
                  </a:outerShdw>
                </a:effectLst>
                <a:latin typeface="Arial Black" panose="020B0A04020102020204" pitchFamily="34" charset="0"/>
              </a:rPr>
              <a:t>.” </a:t>
            </a:r>
            <a:endParaRPr lang="en-US" sz="2500" b="1" i="1" dirty="0" smtClean="0">
              <a:latin typeface="Arial Black" panose="020B0A04020102020204" pitchFamily="34" charset="0"/>
            </a:endParaRPr>
          </a:p>
          <a:p>
            <a:pPr marL="0" indent="0">
              <a:buNone/>
            </a:pPr>
            <a:r>
              <a:rPr lang="en-US" sz="2500" b="1" u="sng" dirty="0" smtClean="0">
                <a:solidFill>
                  <a:srgbClr val="FFC000"/>
                </a:solidFill>
                <a:latin typeface="Arial Black" panose="020B0A04020102020204" pitchFamily="34" charset="0"/>
              </a:rPr>
              <a:t>Matthew 25:13 </a:t>
            </a:r>
            <a:r>
              <a:rPr lang="en-US" sz="2500" b="1" i="1" dirty="0" smtClean="0">
                <a:solidFill>
                  <a:srgbClr val="FFC000"/>
                </a:solidFill>
                <a:latin typeface="Arial Black" panose="020B0A04020102020204" pitchFamily="34" charset="0"/>
              </a:rPr>
              <a:t>– </a:t>
            </a:r>
            <a:r>
              <a:rPr lang="en-US" sz="2500" i="1" dirty="0">
                <a:solidFill>
                  <a:srgbClr val="FFC000"/>
                </a:solidFill>
                <a:latin typeface="Arial Black" panose="020B0A04020102020204" pitchFamily="34" charset="0"/>
              </a:rPr>
              <a:t>Therefore keep watch, because you do not know the day or the hour.</a:t>
            </a:r>
            <a:endParaRPr lang="en-US" sz="2500" b="1" i="1" dirty="0" smtClean="0">
              <a:solidFill>
                <a:srgbClr val="FFC000"/>
              </a:solidFill>
              <a:latin typeface="Arial Black" panose="020B0A04020102020204" pitchFamily="34" charset="0"/>
            </a:endParaRPr>
          </a:p>
          <a:p>
            <a:pPr marL="0" indent="0" algn="r">
              <a:buNone/>
            </a:pPr>
            <a:r>
              <a:rPr lang="en-US" sz="2500" b="1" u="sng" dirty="0" smtClean="0">
                <a:latin typeface="Arial Black" panose="020B0A04020102020204" pitchFamily="34" charset="0"/>
              </a:rPr>
              <a:t>Luke 16:13 </a:t>
            </a:r>
            <a:r>
              <a:rPr lang="en-US" sz="2500" b="1" i="1" dirty="0" smtClean="0">
                <a:latin typeface="Arial Black" panose="020B0A04020102020204" pitchFamily="34" charset="0"/>
              </a:rPr>
              <a:t>– </a:t>
            </a:r>
            <a:r>
              <a:rPr lang="en-US" sz="2500" i="1" dirty="0">
                <a:latin typeface="Arial Black" panose="020B0A04020102020204" pitchFamily="34" charset="0"/>
              </a:rPr>
              <a:t>“No one can serve two masters. Either you will hate the one and love the other, or you will be devoted to the one and despise the other. You cannot serve both God and money.”</a:t>
            </a:r>
            <a:endParaRPr lang="en-US" sz="2500" b="1" i="1" dirty="0" smtClean="0">
              <a:latin typeface="Arial Black" panose="020B0A04020102020204" pitchFamily="34" charset="0"/>
            </a:endParaRPr>
          </a:p>
          <a:p>
            <a:pPr marL="0" indent="0">
              <a:buNone/>
            </a:pPr>
            <a:r>
              <a:rPr lang="en-US" sz="2500" b="1" u="sng" dirty="0" smtClean="0">
                <a:solidFill>
                  <a:srgbClr val="FFC000"/>
                </a:solidFill>
                <a:latin typeface="Arial Black" panose="020B0A04020102020204" pitchFamily="34" charset="0"/>
              </a:rPr>
              <a:t>Luke 9:23 </a:t>
            </a:r>
            <a:r>
              <a:rPr lang="en-US" sz="2500" b="1" i="1" dirty="0" smtClean="0">
                <a:solidFill>
                  <a:srgbClr val="FFC000"/>
                </a:solidFill>
                <a:latin typeface="Arial Black" panose="020B0A04020102020204" pitchFamily="34" charset="0"/>
              </a:rPr>
              <a:t>– </a:t>
            </a:r>
            <a:r>
              <a:rPr lang="en-US" sz="2500" i="1" dirty="0">
                <a:solidFill>
                  <a:srgbClr val="FFC000"/>
                </a:solidFill>
                <a:latin typeface="Arial Black" panose="020B0A04020102020204" pitchFamily="34" charset="0"/>
              </a:rPr>
              <a:t>Then </a:t>
            </a:r>
            <a:r>
              <a:rPr lang="en-US" sz="2500" i="1" dirty="0" smtClean="0">
                <a:solidFill>
                  <a:srgbClr val="FFC000"/>
                </a:solidFill>
                <a:latin typeface="Arial Black" panose="020B0A04020102020204" pitchFamily="34" charset="0"/>
              </a:rPr>
              <a:t>He </a:t>
            </a:r>
            <a:r>
              <a:rPr lang="en-US" sz="2500" i="1" dirty="0">
                <a:solidFill>
                  <a:srgbClr val="FFC000"/>
                </a:solidFill>
                <a:latin typeface="Arial Black" panose="020B0A04020102020204" pitchFamily="34" charset="0"/>
              </a:rPr>
              <a:t>said to them all: “Whoever wants to be </a:t>
            </a:r>
            <a:r>
              <a:rPr lang="en-US" sz="2500" i="1" dirty="0" smtClean="0">
                <a:solidFill>
                  <a:srgbClr val="FFC000"/>
                </a:solidFill>
                <a:latin typeface="Arial Black" panose="020B0A04020102020204" pitchFamily="34" charset="0"/>
              </a:rPr>
              <a:t>My </a:t>
            </a:r>
            <a:r>
              <a:rPr lang="en-US" sz="2500" i="1" dirty="0">
                <a:solidFill>
                  <a:srgbClr val="FFC000"/>
                </a:solidFill>
                <a:latin typeface="Arial Black" panose="020B0A04020102020204" pitchFamily="34" charset="0"/>
              </a:rPr>
              <a:t>disciple must deny themselves and take up their cross daily and follow </a:t>
            </a:r>
            <a:r>
              <a:rPr lang="en-US" sz="2500" i="1" dirty="0" smtClean="0">
                <a:solidFill>
                  <a:srgbClr val="FFC000"/>
                </a:solidFill>
                <a:latin typeface="Arial Black" panose="020B0A04020102020204" pitchFamily="34" charset="0"/>
              </a:rPr>
              <a:t>Me</a:t>
            </a:r>
            <a:r>
              <a:rPr lang="en-US" sz="2500" i="1" dirty="0">
                <a:solidFill>
                  <a:srgbClr val="FFC000"/>
                </a:solidFill>
                <a:latin typeface="Arial Black" panose="020B0A04020102020204" pitchFamily="34" charset="0"/>
              </a:rPr>
              <a:t>.</a:t>
            </a:r>
            <a:endParaRPr lang="en-US" sz="2500" b="1" i="1" dirty="0" smtClean="0">
              <a:solidFill>
                <a:srgbClr val="FFC000"/>
              </a:solidFill>
              <a:latin typeface="Arial Black" panose="020B0A04020102020204" pitchFamily="34" charset="0"/>
            </a:endParaRPr>
          </a:p>
          <a:p>
            <a:pPr marL="0" indent="0">
              <a:buNone/>
            </a:pPr>
            <a:r>
              <a:rPr lang="en-US" b="1" i="1" dirty="0" smtClean="0"/>
              <a:t> </a:t>
            </a:r>
            <a:endParaRPr lang="en-US" dirty="0"/>
          </a:p>
        </p:txBody>
      </p:sp>
    </p:spTree>
    <p:extLst>
      <p:ext uri="{BB962C8B-B14F-4D97-AF65-F5344CB8AC3E}">
        <p14:creationId xmlns:p14="http://schemas.microsoft.com/office/powerpoint/2010/main" val="363773990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fallOver"/>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336" y="764372"/>
            <a:ext cx="11032864" cy="5905369"/>
          </a:xfrm>
        </p:spPr>
        <p:txBody>
          <a:bodyPr>
            <a:normAutofit/>
          </a:bodyPr>
          <a:lstStyle/>
          <a:p>
            <a:pPr algn="ctr"/>
            <a:r>
              <a:rPr lang="en-US" sz="8800" b="1" dirty="0">
                <a:effectLst>
                  <a:outerShdw blurRad="38100" dist="38100" dir="2700000" algn="tl">
                    <a:srgbClr val="000000">
                      <a:alpha val="43137"/>
                    </a:srgbClr>
                  </a:outerShdw>
                </a:effectLst>
                <a:latin typeface="Arial Black" panose="020B0A04020102020204" pitchFamily="34" charset="0"/>
              </a:rPr>
              <a:t>Choose this </a:t>
            </a:r>
            <a:r>
              <a:rPr lang="en-US" sz="8800" b="1" u="sng" dirty="0">
                <a:effectLst>
                  <a:outerShdw blurRad="38100" dist="38100" dir="2700000" algn="tl">
                    <a:srgbClr val="000000">
                      <a:alpha val="43137"/>
                    </a:srgbClr>
                  </a:outerShdw>
                </a:effectLst>
                <a:latin typeface="Arial Black" panose="020B0A04020102020204" pitchFamily="34" charset="0"/>
              </a:rPr>
              <a:t>day</a:t>
            </a:r>
            <a:r>
              <a:rPr lang="en-US" sz="8800" b="1" dirty="0">
                <a:effectLst>
                  <a:outerShdw blurRad="38100" dist="38100" dir="2700000" algn="tl">
                    <a:srgbClr val="000000">
                      <a:alpha val="43137"/>
                    </a:srgbClr>
                  </a:outerShdw>
                </a:effectLst>
                <a:latin typeface="Arial Black" panose="020B0A04020102020204" pitchFamily="34" charset="0"/>
              </a:rPr>
              <a:t> before it’s too late.</a:t>
            </a:r>
            <a:r>
              <a:rPr lang="en-US" sz="8800" dirty="0">
                <a:effectLst>
                  <a:outerShdw blurRad="38100" dist="38100" dir="2700000" algn="tl">
                    <a:srgbClr val="000000">
                      <a:alpha val="43137"/>
                    </a:srgbClr>
                  </a:outerShdw>
                </a:effectLst>
                <a:latin typeface="Arial Black" panose="020B0A04020102020204" pitchFamily="34" charset="0"/>
              </a:rPr>
              <a:t/>
            </a:r>
            <a:br>
              <a:rPr lang="en-US" sz="8800" dirty="0">
                <a:effectLst>
                  <a:outerShdw blurRad="38100" dist="38100" dir="2700000" algn="tl">
                    <a:srgbClr val="000000">
                      <a:alpha val="43137"/>
                    </a:srgbClr>
                  </a:outerShdw>
                </a:effectLst>
                <a:latin typeface="Arial Black" panose="020B0A04020102020204" pitchFamily="34" charset="0"/>
              </a:rPr>
            </a:br>
            <a:endParaRPr lang="en-US" sz="8800" dirty="0">
              <a:effectLst>
                <a:outerShdw blurRad="38100" dist="38100" dir="2700000" algn="tl">
                  <a:srgbClr val="000000">
                    <a:alpha val="43137"/>
                  </a:srgbClr>
                </a:outerShdw>
              </a:effectLst>
              <a:latin typeface="Arial Black" panose="020B0A040201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48222" y="4651787"/>
            <a:ext cx="1895138" cy="1665642"/>
          </a:xfrm>
          <a:prstGeom prst="rect">
            <a:avLst/>
          </a:prstGeom>
        </p:spPr>
      </p:pic>
    </p:spTree>
    <p:extLst>
      <p:ext uri="{BB962C8B-B14F-4D97-AF65-F5344CB8AC3E}">
        <p14:creationId xmlns:p14="http://schemas.microsoft.com/office/powerpoint/2010/main" val="300861112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fallOver"/>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094" y="548640"/>
            <a:ext cx="11022106" cy="5454127"/>
          </a:xfrm>
        </p:spPr>
        <p:txBody>
          <a:bodyPr>
            <a:noAutofit/>
          </a:bodyPr>
          <a:lstStyle/>
          <a:p>
            <a:pPr algn="ctr"/>
            <a:r>
              <a:rPr lang="en-US" sz="8800" b="1" dirty="0">
                <a:solidFill>
                  <a:srgbClr val="FFC000"/>
                </a:solidFill>
                <a:effectLst>
                  <a:outerShdw blurRad="38100" dist="38100" dir="2700000" algn="tl">
                    <a:srgbClr val="000000">
                      <a:alpha val="43137"/>
                    </a:srgbClr>
                  </a:outerShdw>
                </a:effectLst>
                <a:latin typeface="Arial Black" panose="020B0A04020102020204" pitchFamily="34" charset="0"/>
              </a:rPr>
              <a:t>5.</a:t>
            </a:r>
            <a:r>
              <a:rPr lang="en-US" sz="8800" b="1" dirty="0">
                <a:effectLst>
                  <a:outerShdw blurRad="38100" dist="38100" dir="2700000" algn="tl">
                    <a:srgbClr val="000000">
                      <a:alpha val="43137"/>
                    </a:srgbClr>
                  </a:outerShdw>
                </a:effectLst>
                <a:latin typeface="Arial Black" panose="020B0A04020102020204" pitchFamily="34" charset="0"/>
              </a:rPr>
              <a:t>  </a:t>
            </a:r>
            <a:r>
              <a:rPr lang="en-US" sz="8800" b="1" dirty="0" smtClean="0">
                <a:effectLst>
                  <a:outerShdw blurRad="38100" dist="38100" dir="2700000" algn="tl">
                    <a:srgbClr val="000000">
                      <a:alpha val="43137"/>
                    </a:srgbClr>
                  </a:outerShdw>
                </a:effectLst>
                <a:latin typeface="Arial Black" panose="020B0A04020102020204" pitchFamily="34" charset="0"/>
              </a:rPr>
              <a:t/>
            </a:r>
            <a:br>
              <a:rPr lang="en-US" sz="8800" b="1" dirty="0" smtClean="0">
                <a:effectLst>
                  <a:outerShdw blurRad="38100" dist="38100" dir="2700000" algn="tl">
                    <a:srgbClr val="000000">
                      <a:alpha val="43137"/>
                    </a:srgbClr>
                  </a:outerShdw>
                </a:effectLst>
                <a:latin typeface="Arial Black" panose="020B0A04020102020204" pitchFamily="34" charset="0"/>
              </a:rPr>
            </a:br>
            <a:r>
              <a:rPr lang="en-US" sz="8800" b="1" dirty="0" smtClean="0">
                <a:effectLst>
                  <a:outerShdw blurRad="38100" dist="38100" dir="2700000" algn="tl">
                    <a:srgbClr val="000000">
                      <a:alpha val="43137"/>
                    </a:srgbClr>
                  </a:outerShdw>
                </a:effectLst>
                <a:latin typeface="Arial Black" panose="020B0A04020102020204" pitchFamily="34" charset="0"/>
              </a:rPr>
              <a:t>As </a:t>
            </a:r>
            <a:r>
              <a:rPr lang="en-US" sz="8800" b="1" dirty="0">
                <a:effectLst>
                  <a:outerShdw blurRad="38100" dist="38100" dir="2700000" algn="tl">
                    <a:srgbClr val="000000">
                      <a:alpha val="43137"/>
                    </a:srgbClr>
                  </a:outerShdw>
                </a:effectLst>
                <a:latin typeface="Arial Black" panose="020B0A04020102020204" pitchFamily="34" charset="0"/>
              </a:rPr>
              <a:t>for Me and my </a:t>
            </a:r>
            <a:r>
              <a:rPr lang="en-US" sz="8800" b="1" u="sng" dirty="0">
                <a:effectLst>
                  <a:outerShdw blurRad="38100" dist="38100" dir="2700000" algn="tl">
                    <a:srgbClr val="000000">
                      <a:alpha val="43137"/>
                    </a:srgbClr>
                  </a:outerShdw>
                </a:effectLst>
                <a:latin typeface="Arial Black" panose="020B0A04020102020204" pitchFamily="34" charset="0"/>
              </a:rPr>
              <a:t>Household</a:t>
            </a:r>
            <a:r>
              <a:rPr lang="en-US" sz="8800" b="1" dirty="0">
                <a:effectLst>
                  <a:outerShdw blurRad="38100" dist="38100" dir="2700000" algn="tl">
                    <a:srgbClr val="000000">
                      <a:alpha val="43137"/>
                    </a:srgbClr>
                  </a:outerShdw>
                </a:effectLst>
                <a:latin typeface="Arial Black" panose="020B0A04020102020204" pitchFamily="34" charset="0"/>
              </a:rPr>
              <a:t> </a:t>
            </a:r>
            <a:r>
              <a:rPr lang="en-US" sz="8800" b="1" dirty="0" smtClean="0">
                <a:effectLst>
                  <a:outerShdw blurRad="38100" dist="38100" dir="2700000" algn="tl">
                    <a:srgbClr val="000000">
                      <a:alpha val="43137"/>
                    </a:srgbClr>
                  </a:outerShdw>
                </a:effectLst>
                <a:latin typeface="Arial Black" panose="020B0A04020102020204" pitchFamily="34" charset="0"/>
              </a:rPr>
              <a:t>– a </a:t>
            </a:r>
            <a:r>
              <a:rPr lang="en-US" sz="8800" b="1" u="sng" dirty="0" smtClean="0">
                <a:effectLst>
                  <a:outerShdw blurRad="38100" dist="38100" dir="2700000" algn="tl">
                    <a:srgbClr val="000000">
                      <a:alpha val="43137"/>
                    </a:srgbClr>
                  </a:outerShdw>
                </a:effectLst>
                <a:latin typeface="Arial Black" panose="020B0A04020102020204" pitchFamily="34" charset="0"/>
              </a:rPr>
              <a:t>Fortress</a:t>
            </a:r>
            <a:r>
              <a:rPr lang="en-US" sz="8800" b="1" dirty="0">
                <a:effectLst>
                  <a:outerShdw blurRad="38100" dist="38100" dir="2700000" algn="tl">
                    <a:srgbClr val="000000">
                      <a:alpha val="43137"/>
                    </a:srgbClr>
                  </a:outerShdw>
                </a:effectLst>
                <a:latin typeface="Arial Black" panose="020B0A04020102020204" pitchFamily="34" charset="0"/>
              </a:rPr>
              <a:t>!</a:t>
            </a:r>
            <a:r>
              <a:rPr lang="en-US" sz="8800" dirty="0">
                <a:effectLst>
                  <a:outerShdw blurRad="38100" dist="38100" dir="2700000" algn="tl">
                    <a:srgbClr val="000000">
                      <a:alpha val="43137"/>
                    </a:srgbClr>
                  </a:outerShdw>
                </a:effectLst>
                <a:latin typeface="Arial Black" panose="020B0A04020102020204" pitchFamily="34" charset="0"/>
              </a:rPr>
              <a:t/>
            </a:r>
            <a:br>
              <a:rPr lang="en-US" sz="8800" dirty="0">
                <a:effectLst>
                  <a:outerShdw blurRad="38100" dist="38100" dir="2700000" algn="tl">
                    <a:srgbClr val="000000">
                      <a:alpha val="43137"/>
                    </a:srgbClr>
                  </a:outerShdw>
                </a:effectLst>
                <a:latin typeface="Arial Black" panose="020B0A04020102020204" pitchFamily="34" charset="0"/>
              </a:rPr>
            </a:br>
            <a:endParaRPr lang="en-US" sz="8800" dirty="0">
              <a:effectLst>
                <a:outerShdw blurRad="38100" dist="38100" dir="2700000" algn="tl">
                  <a:srgbClr val="000000">
                    <a:alpha val="43137"/>
                  </a:srgbClr>
                </a:outerShdw>
              </a:effectLst>
              <a:latin typeface="Arial Black" panose="020B0A04020102020204" pitchFamily="34" charset="0"/>
            </a:endParaRPr>
          </a:p>
        </p:txBody>
      </p:sp>
      <p:pic>
        <p:nvPicPr>
          <p:cNvPr id="4" name="ihover-img" descr="the skyland s community hosted the men s and women s walk thought s ...">
            <a:hlinkClick r:id="rId2" tgtFrame="&quot;&quot;"/>
          </p:cNvPr>
          <p:cNvPicPr/>
          <p:nvPr/>
        </p:nvPicPr>
        <p:blipFill>
          <a:blip r:embed="rId3">
            <a:extLst>
              <a:ext uri="{28A0092B-C50C-407E-A947-70E740481C1C}">
                <a14:useLocalDpi xmlns:a14="http://schemas.microsoft.com/office/drawing/2010/main" val="0"/>
              </a:ext>
            </a:extLst>
          </a:blip>
          <a:srcRect/>
          <a:stretch>
            <a:fillRect/>
          </a:stretch>
        </p:blipFill>
        <p:spPr bwMode="auto">
          <a:xfrm>
            <a:off x="376518" y="4754881"/>
            <a:ext cx="2119256" cy="1861073"/>
          </a:xfrm>
          <a:prstGeom prst="ellipse">
            <a:avLst/>
          </a:prstGeom>
          <a:ln w="63500" cap="rnd">
            <a:solidFill>
              <a:schemeClr val="accent6">
                <a:lumMod val="50000"/>
              </a:schemeClr>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Rectangle 4"/>
          <p:cNvSpPr/>
          <p:nvPr/>
        </p:nvSpPr>
        <p:spPr>
          <a:xfrm>
            <a:off x="166743" y="5417991"/>
            <a:ext cx="2538805" cy="1169551"/>
          </a:xfrm>
          <a:prstGeom prst="rect">
            <a:avLst/>
          </a:prstGeom>
        </p:spPr>
        <p:txBody>
          <a:bodyPr wrap="square">
            <a:spAutoFit/>
          </a:bodyPr>
          <a:lstStyle/>
          <a:p>
            <a:pPr algn="ctr"/>
            <a:r>
              <a:rPr lang="en-US" sz="1400" b="1" dirty="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t>Witnessing to the </a:t>
            </a:r>
            <a:br>
              <a:rPr lang="en-US" sz="1400" b="1" dirty="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br>
            <a:r>
              <a:rPr lang="en-US" sz="1400" b="1" dirty="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t>Wonders of God –</a:t>
            </a:r>
          </a:p>
          <a:p>
            <a:pPr algn="ctr"/>
            <a:r>
              <a:rPr lang="en-US" sz="1400" b="1" dirty="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t>From His Word  </a:t>
            </a:r>
            <a:br>
              <a:rPr lang="en-US" sz="1400" b="1" dirty="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br>
            <a:r>
              <a:rPr lang="en-US" sz="1400" b="1" dirty="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t>to the  World. </a:t>
            </a:r>
          </a:p>
          <a:p>
            <a:pPr algn="ctr"/>
            <a:r>
              <a:rPr lang="en-US" sz="1400" b="1" dirty="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t>Acts 1:8</a:t>
            </a:r>
            <a:endParaRPr lang="en-US" sz="1400" dirty="0">
              <a:solidFill>
                <a:schemeClr val="accent6">
                  <a:lumMod val="50000"/>
                </a:schemeClr>
              </a:solidFill>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72166" y="0"/>
            <a:ext cx="1819834" cy="1581374"/>
          </a:xfrm>
          <a:prstGeom prst="rect">
            <a:avLst/>
          </a:prstGeom>
        </p:spPr>
      </p:pic>
    </p:spTree>
    <p:extLst>
      <p:ext uri="{BB962C8B-B14F-4D97-AF65-F5344CB8AC3E}">
        <p14:creationId xmlns:p14="http://schemas.microsoft.com/office/powerpoint/2010/main" val="395964580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fallOve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364" y="258183"/>
            <a:ext cx="11887201" cy="6476103"/>
          </a:xfrm>
        </p:spPr>
        <p:txBody>
          <a:bodyPr>
            <a:noAutofit/>
          </a:bodyPr>
          <a:lstStyle/>
          <a:p>
            <a:pPr algn="l"/>
            <a:r>
              <a:rPr lang="en-US" sz="6000" dirty="0" smtClean="0">
                <a:solidFill>
                  <a:schemeClr val="tx1">
                    <a:lumMod val="65000"/>
                  </a:schemeClr>
                </a:solidFill>
                <a:effectLst>
                  <a:outerShdw blurRad="38100" dist="38100" dir="2700000" algn="tl">
                    <a:srgbClr val="000000">
                      <a:alpha val="43137"/>
                    </a:srgbClr>
                  </a:outerShdw>
                </a:effectLst>
                <a:latin typeface="Arial Black" panose="020B0A04020102020204" pitchFamily="34" charset="0"/>
              </a:rPr>
              <a:t>   This year we will be    	 	celebrating the 	Biblical witnesses </a:t>
            </a:r>
            <a:br>
              <a:rPr lang="en-US" sz="6000" dirty="0" smtClean="0">
                <a:solidFill>
                  <a:schemeClr val="tx1">
                    <a:lumMod val="65000"/>
                  </a:schemeClr>
                </a:solidFill>
                <a:effectLst>
                  <a:outerShdw blurRad="38100" dist="38100" dir="2700000" algn="tl">
                    <a:srgbClr val="000000">
                      <a:alpha val="43137"/>
                    </a:srgbClr>
                  </a:outerShdw>
                </a:effectLst>
                <a:latin typeface="Arial Black" panose="020B0A04020102020204" pitchFamily="34" charset="0"/>
              </a:rPr>
            </a:br>
            <a:r>
              <a:rPr lang="en-US" sz="6000" dirty="0">
                <a:solidFill>
                  <a:schemeClr val="tx1">
                    <a:lumMod val="65000"/>
                  </a:schemeClr>
                </a:solidFill>
                <a:effectLst>
                  <a:outerShdw blurRad="38100" dist="38100" dir="2700000" algn="tl">
                    <a:srgbClr val="000000">
                      <a:alpha val="43137"/>
                    </a:srgbClr>
                  </a:outerShdw>
                </a:effectLst>
                <a:latin typeface="Arial Black" panose="020B0A04020102020204" pitchFamily="34" charset="0"/>
              </a:rPr>
              <a:t>	 </a:t>
            </a:r>
            <a:r>
              <a:rPr lang="en-US" sz="6000" dirty="0" smtClean="0">
                <a:solidFill>
                  <a:schemeClr val="tx1">
                    <a:lumMod val="65000"/>
                  </a:schemeClr>
                </a:solidFill>
                <a:effectLst>
                  <a:outerShdw blurRad="38100" dist="38100" dir="2700000" algn="tl">
                    <a:srgbClr val="000000">
                      <a:alpha val="43137"/>
                    </a:srgbClr>
                  </a:outerShdw>
                </a:effectLst>
                <a:latin typeface="Arial Black" panose="020B0A04020102020204" pitchFamily="34" charset="0"/>
              </a:rPr>
              <a:t> to God’s wonders.  </a:t>
            </a:r>
            <a:r>
              <a:rPr lang="en-US" sz="6000" dirty="0" smtClean="0">
                <a:latin typeface="Arial Black" panose="020B0A04020102020204" pitchFamily="34" charset="0"/>
              </a:rPr>
              <a:t/>
            </a:r>
            <a:br>
              <a:rPr lang="en-US" sz="6000" dirty="0" smtClean="0">
                <a:latin typeface="Arial Black" panose="020B0A04020102020204" pitchFamily="34" charset="0"/>
              </a:rPr>
            </a:br>
            <a:r>
              <a:rPr lang="en-US" sz="6000" dirty="0">
                <a:latin typeface="Arial Black" panose="020B0A04020102020204" pitchFamily="34" charset="0"/>
              </a:rPr>
              <a:t/>
            </a:r>
            <a:br>
              <a:rPr lang="en-US" sz="6000" dirty="0">
                <a:latin typeface="Arial Black" panose="020B0A04020102020204" pitchFamily="34" charset="0"/>
              </a:rPr>
            </a:br>
            <a:r>
              <a:rPr lang="en-US" sz="6000" dirty="0" smtClean="0">
                <a:effectLst>
                  <a:outerShdw blurRad="38100" dist="38100" dir="2700000" algn="tl">
                    <a:srgbClr val="000000">
                      <a:alpha val="43137"/>
                    </a:srgbClr>
                  </a:outerShdw>
                </a:effectLst>
                <a:latin typeface="Arial Black" panose="020B0A04020102020204" pitchFamily="34" charset="0"/>
              </a:rPr>
              <a:t>Who is </a:t>
            </a:r>
            <a:r>
              <a:rPr lang="en-US" sz="6000" dirty="0">
                <a:effectLst>
                  <a:outerShdw blurRad="38100" dist="38100" dir="2700000" algn="tl">
                    <a:srgbClr val="000000">
                      <a:alpha val="43137"/>
                    </a:srgbClr>
                  </a:outerShdw>
                </a:effectLst>
                <a:latin typeface="Arial Black" panose="020B0A04020102020204" pitchFamily="34" charset="0"/>
              </a:rPr>
              <a:t>your </a:t>
            </a:r>
            <a:r>
              <a:rPr lang="en-US" sz="6000" dirty="0" smtClean="0">
                <a:effectLst>
                  <a:outerShdw blurRad="38100" dist="38100" dir="2700000" algn="tl">
                    <a:srgbClr val="000000">
                      <a:alpha val="43137"/>
                    </a:srgbClr>
                  </a:outerShdw>
                </a:effectLst>
                <a:latin typeface="Arial Black" panose="020B0A04020102020204" pitchFamily="34" charset="0"/>
              </a:rPr>
              <a:t/>
            </a:r>
            <a:br>
              <a:rPr lang="en-US" sz="6000" dirty="0" smtClean="0">
                <a:effectLst>
                  <a:outerShdw blurRad="38100" dist="38100" dir="2700000" algn="tl">
                    <a:srgbClr val="000000">
                      <a:alpha val="43137"/>
                    </a:srgbClr>
                  </a:outerShdw>
                </a:effectLst>
                <a:latin typeface="Arial Black" panose="020B0A04020102020204" pitchFamily="34" charset="0"/>
              </a:rPr>
            </a:br>
            <a:r>
              <a:rPr lang="en-US" sz="6000" dirty="0" smtClean="0">
                <a:effectLst>
                  <a:outerShdw blurRad="38100" dist="38100" dir="2700000" algn="tl">
                    <a:srgbClr val="000000">
                      <a:alpha val="43137"/>
                    </a:srgbClr>
                  </a:outerShdw>
                </a:effectLst>
                <a:latin typeface="Arial Black" panose="020B0A04020102020204" pitchFamily="34" charset="0"/>
              </a:rPr>
              <a:t>Bible </a:t>
            </a:r>
            <a:r>
              <a:rPr lang="en-US" sz="6000" dirty="0">
                <a:effectLst>
                  <a:outerShdw blurRad="38100" dist="38100" dir="2700000" algn="tl">
                    <a:srgbClr val="000000">
                      <a:alpha val="43137"/>
                    </a:srgbClr>
                  </a:outerShdw>
                </a:effectLst>
                <a:latin typeface="Arial Black" panose="020B0A04020102020204" pitchFamily="34" charset="0"/>
              </a:rPr>
              <a:t>hero? </a:t>
            </a:r>
          </a:p>
        </p:txBody>
      </p:sp>
      <p:pic>
        <p:nvPicPr>
          <p:cNvPr id="4" name="yui_3_5_1_1_1420047896253_1733" descr="https://sp.yimg.com/ib/th?id=HN.608002150727811409&amp;pid=15.1&amp;P=0">
            <a:hlinkClick r:id="rId2" tgtFrame="&quot;_top&quo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497620" y="3894268"/>
            <a:ext cx="5002306" cy="2840018"/>
          </a:xfrm>
          <a:prstGeom prst="rect">
            <a:avLst/>
          </a:prstGeom>
          <a:ln>
            <a:noFill/>
          </a:ln>
          <a:effectLst>
            <a:softEdge rad="112500"/>
          </a:effectLst>
        </p:spPr>
      </p:pic>
    </p:spTree>
    <p:extLst>
      <p:ext uri="{BB962C8B-B14F-4D97-AF65-F5344CB8AC3E}">
        <p14:creationId xmlns:p14="http://schemas.microsoft.com/office/powerpoint/2010/main" val="391259655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fallOver"/>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1971" y="182880"/>
            <a:ext cx="11715078" cy="6675120"/>
          </a:xfrm>
        </p:spPr>
        <p:txBody>
          <a:bodyPr>
            <a:normAutofit fontScale="92500" lnSpcReduction="20000"/>
          </a:bodyPr>
          <a:lstStyle/>
          <a:p>
            <a:pPr marL="0" indent="0" algn="r">
              <a:buNone/>
            </a:pPr>
            <a:r>
              <a:rPr lang="en-US" b="1" u="sng" dirty="0">
                <a:latin typeface="Arial Black" panose="020B0A04020102020204" pitchFamily="34" charset="0"/>
              </a:rPr>
              <a:t>Joshua </a:t>
            </a:r>
            <a:r>
              <a:rPr lang="en-US" b="1" u="sng" dirty="0" smtClean="0">
                <a:latin typeface="Arial Black" panose="020B0A04020102020204" pitchFamily="34" charset="0"/>
              </a:rPr>
              <a:t>24:14-15 </a:t>
            </a:r>
            <a:r>
              <a:rPr lang="en-US" b="1" i="1" dirty="0" smtClean="0">
                <a:latin typeface="Arial Black" panose="020B0A04020102020204" pitchFamily="34" charset="0"/>
              </a:rPr>
              <a:t>– </a:t>
            </a:r>
            <a:r>
              <a:rPr lang="en-US" b="1" i="1" dirty="0">
                <a:effectLst>
                  <a:outerShdw blurRad="38100" dist="38100" dir="2700000" algn="tl">
                    <a:srgbClr val="000000">
                      <a:alpha val="43137"/>
                    </a:srgbClr>
                  </a:outerShdw>
                </a:effectLst>
                <a:latin typeface="Arial Black" panose="020B0A04020102020204" pitchFamily="34" charset="0"/>
              </a:rPr>
              <a:t>“Now fear the </a:t>
            </a:r>
            <a:r>
              <a:rPr lang="en-US" b="1" i="1" cap="small" dirty="0">
                <a:effectLst>
                  <a:outerShdw blurRad="38100" dist="38100" dir="2700000" algn="tl">
                    <a:srgbClr val="000000">
                      <a:alpha val="43137"/>
                    </a:srgbClr>
                  </a:outerShdw>
                </a:effectLst>
                <a:latin typeface="Arial Black" panose="020B0A04020102020204" pitchFamily="34" charset="0"/>
              </a:rPr>
              <a:t>Lord</a:t>
            </a:r>
            <a:r>
              <a:rPr lang="en-US" b="1" i="1" dirty="0">
                <a:effectLst>
                  <a:outerShdw blurRad="38100" dist="38100" dir="2700000" algn="tl">
                    <a:srgbClr val="000000">
                      <a:alpha val="43137"/>
                    </a:srgbClr>
                  </a:outerShdw>
                </a:effectLst>
                <a:latin typeface="Arial Black" panose="020B0A04020102020204" pitchFamily="34" charset="0"/>
              </a:rPr>
              <a:t> and serve Him with all faithfulness. Throw away the gods your ancestors worshiped beyond the Euphrates River and in Egypt, and serve the </a:t>
            </a:r>
            <a:r>
              <a:rPr lang="en-US" b="1" i="1" cap="small" dirty="0">
                <a:effectLst>
                  <a:outerShdw blurRad="38100" dist="38100" dir="2700000" algn="tl">
                    <a:srgbClr val="000000">
                      <a:alpha val="43137"/>
                    </a:srgbClr>
                  </a:outerShdw>
                </a:effectLst>
                <a:latin typeface="Arial Black" panose="020B0A04020102020204" pitchFamily="34" charset="0"/>
              </a:rPr>
              <a:t>Lord</a:t>
            </a:r>
            <a:r>
              <a:rPr lang="en-US" b="1" i="1" dirty="0">
                <a:effectLst>
                  <a:outerShdw blurRad="38100" dist="38100" dir="2700000" algn="tl">
                    <a:srgbClr val="000000">
                      <a:alpha val="43137"/>
                    </a:srgbClr>
                  </a:outerShdw>
                </a:effectLst>
                <a:latin typeface="Arial Black" panose="020B0A04020102020204" pitchFamily="34" charset="0"/>
              </a:rPr>
              <a:t>. </a:t>
            </a:r>
            <a:r>
              <a:rPr lang="en-US" b="1" i="1" baseline="30000" dirty="0">
                <a:effectLst>
                  <a:outerShdw blurRad="38100" dist="38100" dir="2700000" algn="tl">
                    <a:srgbClr val="000000">
                      <a:alpha val="43137"/>
                    </a:srgbClr>
                  </a:outerShdw>
                </a:effectLst>
                <a:latin typeface="Arial Black" panose="020B0A04020102020204" pitchFamily="34" charset="0"/>
              </a:rPr>
              <a:t> </a:t>
            </a:r>
            <a:r>
              <a:rPr lang="en-US" b="1" i="1" dirty="0">
                <a:effectLst>
                  <a:outerShdw blurRad="38100" dist="38100" dir="2700000" algn="tl">
                    <a:srgbClr val="000000">
                      <a:alpha val="43137"/>
                    </a:srgbClr>
                  </a:outerShdw>
                </a:effectLst>
                <a:latin typeface="Arial Black" panose="020B0A04020102020204" pitchFamily="34" charset="0"/>
              </a:rPr>
              <a:t>But if serving the </a:t>
            </a:r>
            <a:r>
              <a:rPr lang="en-US" b="1" i="1" cap="small" dirty="0">
                <a:effectLst>
                  <a:outerShdw blurRad="38100" dist="38100" dir="2700000" algn="tl">
                    <a:srgbClr val="000000">
                      <a:alpha val="43137"/>
                    </a:srgbClr>
                  </a:outerShdw>
                </a:effectLst>
                <a:latin typeface="Arial Black" panose="020B0A04020102020204" pitchFamily="34" charset="0"/>
              </a:rPr>
              <a:t>Lord</a:t>
            </a:r>
            <a:r>
              <a:rPr lang="en-US" b="1" i="1" dirty="0">
                <a:effectLst>
                  <a:outerShdw blurRad="38100" dist="38100" dir="2700000" algn="tl">
                    <a:srgbClr val="000000">
                      <a:alpha val="43137"/>
                    </a:srgbClr>
                  </a:outerShdw>
                </a:effectLst>
                <a:latin typeface="Arial Black" panose="020B0A04020102020204" pitchFamily="34" charset="0"/>
              </a:rPr>
              <a:t> seems undesirable to you, then choose for yourselves this day whom you will serve, whether the gods your ancestors served beyond the Euphrates, or the gods of the Amorites, in whose land you are living. But as for me and my household, we will serve the </a:t>
            </a:r>
            <a:r>
              <a:rPr lang="en-US" b="1" i="1" cap="small" dirty="0">
                <a:effectLst>
                  <a:outerShdw blurRad="38100" dist="38100" dir="2700000" algn="tl">
                    <a:srgbClr val="000000">
                      <a:alpha val="43137"/>
                    </a:srgbClr>
                  </a:outerShdw>
                </a:effectLst>
                <a:latin typeface="Arial Black" panose="020B0A04020102020204" pitchFamily="34" charset="0"/>
              </a:rPr>
              <a:t>Lord</a:t>
            </a:r>
            <a:r>
              <a:rPr lang="en-US" b="1" i="1" dirty="0">
                <a:effectLst>
                  <a:outerShdw blurRad="38100" dist="38100" dir="2700000" algn="tl">
                    <a:srgbClr val="000000">
                      <a:alpha val="43137"/>
                    </a:srgbClr>
                  </a:outerShdw>
                </a:effectLst>
                <a:latin typeface="Arial Black" panose="020B0A04020102020204" pitchFamily="34" charset="0"/>
              </a:rPr>
              <a:t>.” </a:t>
            </a:r>
            <a:endParaRPr lang="en-US" b="1" i="1" dirty="0" smtClean="0">
              <a:latin typeface="Arial Black" panose="020B0A04020102020204" pitchFamily="34" charset="0"/>
            </a:endParaRPr>
          </a:p>
          <a:p>
            <a:pPr marL="0" indent="0">
              <a:buNone/>
            </a:pPr>
            <a:r>
              <a:rPr lang="en-US" b="1" u="sng" dirty="0" smtClean="0">
                <a:solidFill>
                  <a:srgbClr val="FFC000"/>
                </a:solidFill>
                <a:latin typeface="Arial Black" panose="020B0A04020102020204" pitchFamily="34" charset="0"/>
              </a:rPr>
              <a:t>Matthew 7:24 </a:t>
            </a:r>
            <a:r>
              <a:rPr lang="en-US" b="1" i="1" dirty="0" smtClean="0">
                <a:solidFill>
                  <a:srgbClr val="FFC000"/>
                </a:solidFill>
                <a:latin typeface="Arial Black" panose="020B0A04020102020204" pitchFamily="34" charset="0"/>
              </a:rPr>
              <a:t>– </a:t>
            </a:r>
            <a:r>
              <a:rPr lang="en-US" i="1" dirty="0">
                <a:solidFill>
                  <a:srgbClr val="FFC000"/>
                </a:solidFill>
                <a:latin typeface="Arial Black" panose="020B0A04020102020204" pitchFamily="34" charset="0"/>
              </a:rPr>
              <a:t>“Therefore everyone who hears these words of </a:t>
            </a:r>
            <a:r>
              <a:rPr lang="en-US" i="1" dirty="0" smtClean="0">
                <a:solidFill>
                  <a:srgbClr val="FFC000"/>
                </a:solidFill>
                <a:latin typeface="Arial Black" panose="020B0A04020102020204" pitchFamily="34" charset="0"/>
              </a:rPr>
              <a:t>Mine </a:t>
            </a:r>
            <a:r>
              <a:rPr lang="en-US" i="1" dirty="0">
                <a:solidFill>
                  <a:srgbClr val="FFC000"/>
                </a:solidFill>
                <a:latin typeface="Arial Black" panose="020B0A04020102020204" pitchFamily="34" charset="0"/>
              </a:rPr>
              <a:t>and puts them into practice is like a wise man who built his house on the rock. </a:t>
            </a:r>
            <a:endParaRPr lang="en-US" b="1" i="1" dirty="0" smtClean="0">
              <a:solidFill>
                <a:srgbClr val="FFC000"/>
              </a:solidFill>
              <a:latin typeface="Arial Black" panose="020B0A04020102020204" pitchFamily="34" charset="0"/>
            </a:endParaRPr>
          </a:p>
          <a:p>
            <a:pPr marL="0" indent="0" algn="r">
              <a:buNone/>
            </a:pPr>
            <a:r>
              <a:rPr lang="en-US" b="1" u="sng" dirty="0" smtClean="0">
                <a:latin typeface="Arial Black" panose="020B0A04020102020204" pitchFamily="34" charset="0"/>
              </a:rPr>
              <a:t>Acts 10:1-2 </a:t>
            </a:r>
            <a:r>
              <a:rPr lang="en-US" b="1" i="1" dirty="0" smtClean="0">
                <a:latin typeface="Arial Black" panose="020B0A04020102020204" pitchFamily="34" charset="0"/>
              </a:rPr>
              <a:t>– </a:t>
            </a:r>
            <a:r>
              <a:rPr lang="en-US" i="1" dirty="0">
                <a:latin typeface="Arial Black" panose="020B0A04020102020204" pitchFamily="34" charset="0"/>
              </a:rPr>
              <a:t>At Caesarea there was a man named Cornelius, a centurion in what was known as the Italian Regiment. </a:t>
            </a:r>
            <a:r>
              <a:rPr lang="en-US" i="1" baseline="30000" dirty="0">
                <a:latin typeface="Arial Black" panose="020B0A04020102020204" pitchFamily="34" charset="0"/>
              </a:rPr>
              <a:t>2 </a:t>
            </a:r>
            <a:r>
              <a:rPr lang="en-US" i="1" dirty="0">
                <a:latin typeface="Arial Black" panose="020B0A04020102020204" pitchFamily="34" charset="0"/>
              </a:rPr>
              <a:t>He and all his family were devout and God-fearing; he gave generously to those in need and prayed to God regularly. </a:t>
            </a:r>
            <a:endParaRPr lang="en-US" b="1" i="1" dirty="0" smtClean="0">
              <a:latin typeface="Arial Black" panose="020B0A04020102020204" pitchFamily="34" charset="0"/>
            </a:endParaRPr>
          </a:p>
          <a:p>
            <a:pPr marL="0" indent="0">
              <a:buNone/>
            </a:pPr>
            <a:r>
              <a:rPr lang="en-US" b="1" u="sng" dirty="0" smtClean="0">
                <a:solidFill>
                  <a:srgbClr val="FFC000"/>
                </a:solidFill>
                <a:latin typeface="Arial Black" panose="020B0A04020102020204" pitchFamily="34" charset="0"/>
              </a:rPr>
              <a:t>Acts 16:27-34 </a:t>
            </a:r>
            <a:r>
              <a:rPr lang="en-US" b="1" i="1" dirty="0" smtClean="0">
                <a:solidFill>
                  <a:srgbClr val="FFC000"/>
                </a:solidFill>
                <a:latin typeface="Arial Black" panose="020B0A04020102020204" pitchFamily="34" charset="0"/>
              </a:rPr>
              <a:t>– </a:t>
            </a:r>
            <a:r>
              <a:rPr lang="en-US" i="1" dirty="0">
                <a:solidFill>
                  <a:srgbClr val="FFC000"/>
                </a:solidFill>
                <a:latin typeface="Arial Black" panose="020B0A04020102020204" pitchFamily="34" charset="0"/>
              </a:rPr>
              <a:t>The jailer woke up, and when he saw the prison doors open, he drew his sword and was about to kill himself because he thought the prisoners had escaped. </a:t>
            </a:r>
            <a:r>
              <a:rPr lang="en-US" i="1" baseline="30000" dirty="0">
                <a:solidFill>
                  <a:srgbClr val="FFC000"/>
                </a:solidFill>
                <a:latin typeface="Arial Black" panose="020B0A04020102020204" pitchFamily="34" charset="0"/>
              </a:rPr>
              <a:t>28 </a:t>
            </a:r>
            <a:r>
              <a:rPr lang="en-US" i="1" dirty="0">
                <a:solidFill>
                  <a:srgbClr val="FFC000"/>
                </a:solidFill>
                <a:latin typeface="Arial Black" panose="020B0A04020102020204" pitchFamily="34" charset="0"/>
              </a:rPr>
              <a:t>But Paul shouted, “Don’t harm yourself! We are all here</a:t>
            </a:r>
            <a:r>
              <a:rPr lang="en-US" i="1" dirty="0" smtClean="0">
                <a:solidFill>
                  <a:srgbClr val="FFC000"/>
                </a:solidFill>
                <a:latin typeface="Arial Black" panose="020B0A04020102020204" pitchFamily="34" charset="0"/>
              </a:rPr>
              <a:t>!” </a:t>
            </a:r>
            <a:r>
              <a:rPr lang="en-US" i="1" baseline="30000" dirty="0" smtClean="0">
                <a:solidFill>
                  <a:srgbClr val="FFC000"/>
                </a:solidFill>
                <a:latin typeface="Arial Black" panose="020B0A04020102020204" pitchFamily="34" charset="0"/>
              </a:rPr>
              <a:t>29</a:t>
            </a:r>
            <a:r>
              <a:rPr lang="en-US" i="1" baseline="30000" dirty="0">
                <a:solidFill>
                  <a:srgbClr val="FFC000"/>
                </a:solidFill>
                <a:latin typeface="Arial Black" panose="020B0A04020102020204" pitchFamily="34" charset="0"/>
              </a:rPr>
              <a:t> </a:t>
            </a:r>
            <a:r>
              <a:rPr lang="en-US" i="1" dirty="0">
                <a:solidFill>
                  <a:srgbClr val="FFC000"/>
                </a:solidFill>
                <a:latin typeface="Arial Black" panose="020B0A04020102020204" pitchFamily="34" charset="0"/>
              </a:rPr>
              <a:t>The jailer called for lights, rushed in and fell trembling before Paul and Silas. </a:t>
            </a:r>
            <a:r>
              <a:rPr lang="en-US" i="1" baseline="30000" dirty="0">
                <a:solidFill>
                  <a:srgbClr val="FFC000"/>
                </a:solidFill>
                <a:latin typeface="Arial Black" panose="020B0A04020102020204" pitchFamily="34" charset="0"/>
              </a:rPr>
              <a:t>30 </a:t>
            </a:r>
            <a:r>
              <a:rPr lang="en-US" i="1" dirty="0">
                <a:solidFill>
                  <a:srgbClr val="FFC000"/>
                </a:solidFill>
                <a:latin typeface="Arial Black" panose="020B0A04020102020204" pitchFamily="34" charset="0"/>
              </a:rPr>
              <a:t>He then brought them out and asked, “Sirs, what must I do to be saved</a:t>
            </a:r>
            <a:r>
              <a:rPr lang="en-US" i="1" dirty="0" smtClean="0">
                <a:solidFill>
                  <a:srgbClr val="FFC000"/>
                </a:solidFill>
                <a:latin typeface="Arial Black" panose="020B0A04020102020204" pitchFamily="34" charset="0"/>
              </a:rPr>
              <a:t>?”</a:t>
            </a:r>
            <a:r>
              <a:rPr lang="en-US" i="1" baseline="30000" dirty="0" smtClean="0">
                <a:solidFill>
                  <a:srgbClr val="FFC000"/>
                </a:solidFill>
                <a:latin typeface="Arial Black" panose="020B0A04020102020204" pitchFamily="34" charset="0"/>
              </a:rPr>
              <a:t>31</a:t>
            </a:r>
            <a:r>
              <a:rPr lang="en-US" i="1" baseline="30000" dirty="0">
                <a:solidFill>
                  <a:srgbClr val="FFC000"/>
                </a:solidFill>
                <a:latin typeface="Arial Black" panose="020B0A04020102020204" pitchFamily="34" charset="0"/>
              </a:rPr>
              <a:t> </a:t>
            </a:r>
            <a:r>
              <a:rPr lang="en-US" i="1" dirty="0">
                <a:solidFill>
                  <a:srgbClr val="FFC000"/>
                </a:solidFill>
                <a:latin typeface="Arial Black" panose="020B0A04020102020204" pitchFamily="34" charset="0"/>
              </a:rPr>
              <a:t>They replied, “Believe in the Lord Jesus, and you will be saved—you and your household.” </a:t>
            </a:r>
            <a:r>
              <a:rPr lang="en-US" i="1" baseline="30000" dirty="0">
                <a:solidFill>
                  <a:srgbClr val="FFC000"/>
                </a:solidFill>
                <a:latin typeface="Arial Black" panose="020B0A04020102020204" pitchFamily="34" charset="0"/>
              </a:rPr>
              <a:t>32 </a:t>
            </a:r>
            <a:r>
              <a:rPr lang="en-US" i="1" dirty="0">
                <a:solidFill>
                  <a:srgbClr val="FFC000"/>
                </a:solidFill>
                <a:latin typeface="Arial Black" panose="020B0A04020102020204" pitchFamily="34" charset="0"/>
              </a:rPr>
              <a:t>Then they spoke the word of the Lord to him and to all the others in his house. </a:t>
            </a:r>
            <a:r>
              <a:rPr lang="en-US" i="1" baseline="30000" dirty="0">
                <a:solidFill>
                  <a:srgbClr val="FFC000"/>
                </a:solidFill>
                <a:latin typeface="Arial Black" panose="020B0A04020102020204" pitchFamily="34" charset="0"/>
              </a:rPr>
              <a:t>33 </a:t>
            </a:r>
            <a:r>
              <a:rPr lang="en-US" i="1" dirty="0">
                <a:solidFill>
                  <a:srgbClr val="FFC000"/>
                </a:solidFill>
                <a:latin typeface="Arial Black" panose="020B0A04020102020204" pitchFamily="34" charset="0"/>
              </a:rPr>
              <a:t>At that hour of the night the jailer took them and washed their wounds; then immediately he and all his household were baptized. </a:t>
            </a:r>
            <a:r>
              <a:rPr lang="en-US" i="1" baseline="30000" dirty="0">
                <a:solidFill>
                  <a:srgbClr val="FFC000"/>
                </a:solidFill>
                <a:latin typeface="Arial Black" panose="020B0A04020102020204" pitchFamily="34" charset="0"/>
              </a:rPr>
              <a:t>34 </a:t>
            </a:r>
            <a:r>
              <a:rPr lang="en-US" i="1" dirty="0">
                <a:solidFill>
                  <a:srgbClr val="FFC000"/>
                </a:solidFill>
                <a:latin typeface="Arial Black" panose="020B0A04020102020204" pitchFamily="34" charset="0"/>
              </a:rPr>
              <a:t>The jailer brought them into his house and set a meal before them; he was filled with joy because he had come to believe in God—he and his whole household.</a:t>
            </a:r>
          </a:p>
          <a:p>
            <a:pPr marL="0" indent="0" algn="r">
              <a:buNone/>
            </a:pPr>
            <a:r>
              <a:rPr lang="en-US" b="1" u="sng" dirty="0" smtClean="0">
                <a:latin typeface="Arial Black" panose="020B0A04020102020204" pitchFamily="34" charset="0"/>
              </a:rPr>
              <a:t>Ephesians 6:4 </a:t>
            </a:r>
            <a:r>
              <a:rPr lang="en-US" b="1" i="1" dirty="0" smtClean="0">
                <a:latin typeface="Arial Black" panose="020B0A04020102020204" pitchFamily="34" charset="0"/>
              </a:rPr>
              <a:t>– </a:t>
            </a:r>
            <a:r>
              <a:rPr lang="en-US" i="1" dirty="0">
                <a:latin typeface="Arial Black" panose="020B0A04020102020204" pitchFamily="34" charset="0"/>
              </a:rPr>
              <a:t>Fathers</a:t>
            </a:r>
            <a:r>
              <a:rPr lang="en-US" i="1" dirty="0" smtClean="0">
                <a:latin typeface="Arial Black" panose="020B0A04020102020204" pitchFamily="34" charset="0"/>
              </a:rPr>
              <a:t>, </a:t>
            </a:r>
            <a:r>
              <a:rPr lang="en-US" i="1" dirty="0">
                <a:latin typeface="Arial Black" panose="020B0A04020102020204" pitchFamily="34" charset="0"/>
              </a:rPr>
              <a:t>do not exasperate your children; instead, bring them up in the training and instruction of the Lord.</a:t>
            </a:r>
            <a:endParaRPr lang="en-US" b="1" i="1" dirty="0" smtClean="0">
              <a:latin typeface="Arial Black" panose="020B0A04020102020204" pitchFamily="34" charset="0"/>
            </a:endParaRPr>
          </a:p>
          <a:p>
            <a:pPr marL="0" indent="0">
              <a:buNone/>
            </a:pPr>
            <a:r>
              <a:rPr lang="en-US" b="1" u="sng" dirty="0" smtClean="0">
                <a:solidFill>
                  <a:srgbClr val="FFC000"/>
                </a:solidFill>
                <a:latin typeface="Arial Black" panose="020B0A04020102020204" pitchFamily="34" charset="0"/>
              </a:rPr>
              <a:t>Hebrews 11:7 </a:t>
            </a:r>
            <a:r>
              <a:rPr lang="en-US" b="1" i="1" dirty="0" smtClean="0">
                <a:solidFill>
                  <a:srgbClr val="FFC000"/>
                </a:solidFill>
                <a:latin typeface="Arial Black" panose="020B0A04020102020204" pitchFamily="34" charset="0"/>
              </a:rPr>
              <a:t>– </a:t>
            </a:r>
            <a:r>
              <a:rPr lang="en-US" i="1" dirty="0">
                <a:solidFill>
                  <a:srgbClr val="FFC000"/>
                </a:solidFill>
                <a:latin typeface="Arial Black" panose="020B0A04020102020204" pitchFamily="34" charset="0"/>
              </a:rPr>
              <a:t>By faith Noah, when warned about things not yet seen, in holy fear built an ark to save his family. By his faith he condemned the world and became heir of the righteousness that is in keeping with faith.</a:t>
            </a:r>
            <a:endParaRPr lang="en-US" b="1" i="1" dirty="0" smtClean="0">
              <a:solidFill>
                <a:srgbClr val="FFC000"/>
              </a:solidFill>
              <a:latin typeface="Arial Black" panose="020B0A04020102020204" pitchFamily="34" charset="0"/>
            </a:endParaRPr>
          </a:p>
          <a:p>
            <a:pPr marL="0" indent="0">
              <a:buNone/>
            </a:pPr>
            <a:endParaRPr lang="en-US" dirty="0">
              <a:solidFill>
                <a:srgbClr val="FFC000"/>
              </a:solidFill>
            </a:endParaRPr>
          </a:p>
          <a:p>
            <a:endParaRPr lang="en-US" dirty="0"/>
          </a:p>
        </p:txBody>
      </p:sp>
    </p:spTree>
    <p:extLst>
      <p:ext uri="{BB962C8B-B14F-4D97-AF65-F5344CB8AC3E}">
        <p14:creationId xmlns:p14="http://schemas.microsoft.com/office/powerpoint/2010/main" val="14695043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fallOver"/>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11220"/>
            <a:ext cx="12192000" cy="5846780"/>
          </a:xfrm>
        </p:spPr>
        <p:txBody>
          <a:bodyPr>
            <a:noAutofit/>
          </a:bodyPr>
          <a:lstStyle/>
          <a:p>
            <a:pPr algn="ctr"/>
            <a:r>
              <a:rPr lang="en-US" sz="6000" b="1" dirty="0" smtClean="0">
                <a:solidFill>
                  <a:srgbClr val="FFC000"/>
                </a:solidFill>
                <a:effectLst>
                  <a:outerShdw blurRad="38100" dist="38100" dir="2700000" algn="tl">
                    <a:srgbClr val="000000">
                      <a:alpha val="43137"/>
                    </a:srgbClr>
                  </a:outerShdw>
                </a:effectLst>
                <a:latin typeface="Arial Black" panose="020B0A04020102020204" pitchFamily="34" charset="0"/>
              </a:rPr>
              <a:t>         </a:t>
            </a:r>
            <a:r>
              <a:rPr lang="en-US" sz="4800" b="1" dirty="0" smtClean="0">
                <a:solidFill>
                  <a:srgbClr val="FFC000"/>
                </a:solidFill>
                <a:effectLst>
                  <a:outerShdw blurRad="38100" dist="38100" dir="2700000" algn="tl">
                    <a:srgbClr val="000000">
                      <a:alpha val="43137"/>
                    </a:srgbClr>
                  </a:outerShdw>
                </a:effectLst>
                <a:latin typeface="Arial Black" panose="020B0A04020102020204" pitchFamily="34" charset="0"/>
              </a:rPr>
              <a:t>I proclaim :</a:t>
            </a:r>
            <a:r>
              <a:rPr lang="en-US" sz="4800" b="1" dirty="0" smtClean="0">
                <a:effectLst>
                  <a:outerShdw blurRad="38100" dist="38100" dir="2700000" algn="tl">
                    <a:srgbClr val="000000">
                      <a:alpha val="43137"/>
                    </a:srgbClr>
                  </a:outerShdw>
                </a:effectLst>
                <a:latin typeface="Arial Black" panose="020B0A04020102020204" pitchFamily="34" charset="0"/>
              </a:rPr>
              <a:t/>
            </a:r>
            <a:br>
              <a:rPr lang="en-US" sz="4800" b="1" dirty="0" smtClean="0">
                <a:effectLst>
                  <a:outerShdw blurRad="38100" dist="38100" dir="2700000" algn="tl">
                    <a:srgbClr val="000000">
                      <a:alpha val="43137"/>
                    </a:srgbClr>
                  </a:outerShdw>
                </a:effectLst>
                <a:latin typeface="Arial Black" panose="020B0A04020102020204" pitchFamily="34" charset="0"/>
              </a:rPr>
            </a:br>
            <a:r>
              <a:rPr lang="en-US" sz="6000" b="1" dirty="0" smtClean="0">
                <a:effectLst>
                  <a:outerShdw blurRad="38100" dist="38100" dir="2700000" algn="tl">
                    <a:srgbClr val="000000">
                      <a:alpha val="43137"/>
                    </a:srgbClr>
                  </a:outerShdw>
                </a:effectLst>
                <a:latin typeface="Arial Black" panose="020B0A04020102020204" pitchFamily="34" charset="0"/>
              </a:rPr>
              <a:t>My </a:t>
            </a:r>
            <a:r>
              <a:rPr lang="en-US" sz="6000" b="1" dirty="0">
                <a:effectLst>
                  <a:outerShdw blurRad="38100" dist="38100" dir="2700000" algn="tl">
                    <a:srgbClr val="000000">
                      <a:alpha val="43137"/>
                    </a:srgbClr>
                  </a:outerShdw>
                </a:effectLst>
                <a:latin typeface="Arial Black" panose="020B0A04020102020204" pitchFamily="34" charset="0"/>
              </a:rPr>
              <a:t>Home is </a:t>
            </a:r>
            <a:r>
              <a:rPr lang="en-US" sz="6000" b="1" u="sng" dirty="0">
                <a:effectLst>
                  <a:outerShdw blurRad="38100" dist="38100" dir="2700000" algn="tl">
                    <a:srgbClr val="000000">
                      <a:alpha val="43137"/>
                    </a:srgbClr>
                  </a:outerShdw>
                </a:effectLst>
                <a:latin typeface="Arial Black" panose="020B0A04020102020204" pitchFamily="34" charset="0"/>
              </a:rPr>
              <a:t>Holy</a:t>
            </a:r>
            <a:r>
              <a:rPr lang="en-US" sz="6000" b="1" dirty="0">
                <a:effectLst>
                  <a:outerShdw blurRad="38100" dist="38100" dir="2700000" algn="tl">
                    <a:srgbClr val="000000">
                      <a:alpha val="43137"/>
                    </a:srgbClr>
                  </a:outerShdw>
                </a:effectLst>
                <a:latin typeface="Arial Black" panose="020B0A04020102020204" pitchFamily="34" charset="0"/>
              </a:rPr>
              <a:t> Ground </a:t>
            </a:r>
            <a:r>
              <a:rPr lang="en-US" sz="6000" b="1" dirty="0">
                <a:solidFill>
                  <a:schemeClr val="accent1"/>
                </a:solidFill>
                <a:effectLst>
                  <a:outerShdw blurRad="38100" dist="38100" dir="2700000" algn="tl">
                    <a:srgbClr val="000000">
                      <a:alpha val="43137"/>
                    </a:srgbClr>
                  </a:outerShdw>
                </a:effectLst>
                <a:latin typeface="Arial Black" panose="020B0A04020102020204" pitchFamily="34" charset="0"/>
              </a:rPr>
              <a:t>where God is </a:t>
            </a:r>
            <a:r>
              <a:rPr lang="en-US" sz="6000" b="1" u="sng" dirty="0">
                <a:solidFill>
                  <a:schemeClr val="accent1"/>
                </a:solidFill>
                <a:effectLst>
                  <a:outerShdw blurRad="38100" dist="38100" dir="2700000" algn="tl">
                    <a:srgbClr val="000000">
                      <a:alpha val="43137"/>
                    </a:srgbClr>
                  </a:outerShdw>
                </a:effectLst>
                <a:latin typeface="Arial Black" panose="020B0A04020102020204" pitchFamily="34" charset="0"/>
              </a:rPr>
              <a:t>Honored</a:t>
            </a:r>
            <a:r>
              <a:rPr lang="en-US" sz="6000" b="1" dirty="0">
                <a:solidFill>
                  <a:schemeClr val="accent1"/>
                </a:solidFill>
                <a:effectLst>
                  <a:outerShdw blurRad="38100" dist="38100" dir="2700000" algn="tl">
                    <a:srgbClr val="000000">
                      <a:alpha val="43137"/>
                    </a:srgbClr>
                  </a:outerShdw>
                </a:effectLst>
                <a:latin typeface="Arial Black" panose="020B0A04020102020204" pitchFamily="34" charset="0"/>
              </a:rPr>
              <a:t>, </a:t>
            </a:r>
            <a:r>
              <a:rPr lang="en-US" sz="6000" b="1" dirty="0">
                <a:solidFill>
                  <a:srgbClr val="FFC000"/>
                </a:solidFill>
                <a:effectLst>
                  <a:outerShdw blurRad="38100" dist="38100" dir="2700000" algn="tl">
                    <a:srgbClr val="000000">
                      <a:alpha val="43137"/>
                    </a:srgbClr>
                  </a:outerShdw>
                </a:effectLst>
                <a:latin typeface="Arial Black" panose="020B0A04020102020204" pitchFamily="34" charset="0"/>
              </a:rPr>
              <a:t>His </a:t>
            </a:r>
            <a:r>
              <a:rPr lang="en-US" sz="6000" b="1" u="sng" dirty="0">
                <a:solidFill>
                  <a:srgbClr val="FFC000"/>
                </a:solidFill>
                <a:effectLst>
                  <a:outerShdw blurRad="38100" dist="38100" dir="2700000" algn="tl">
                    <a:srgbClr val="000000">
                      <a:alpha val="43137"/>
                    </a:srgbClr>
                  </a:outerShdw>
                </a:effectLst>
                <a:latin typeface="Arial Black" panose="020B0A04020102020204" pitchFamily="34" charset="0"/>
              </a:rPr>
              <a:t>Word</a:t>
            </a:r>
            <a:r>
              <a:rPr lang="en-US" sz="6000" b="1" dirty="0">
                <a:solidFill>
                  <a:srgbClr val="FFC000"/>
                </a:solidFill>
                <a:effectLst>
                  <a:outerShdw blurRad="38100" dist="38100" dir="2700000" algn="tl">
                    <a:srgbClr val="000000">
                      <a:alpha val="43137"/>
                    </a:srgbClr>
                  </a:outerShdw>
                </a:effectLst>
                <a:latin typeface="Arial Black" panose="020B0A04020102020204" pitchFamily="34" charset="0"/>
              </a:rPr>
              <a:t> is </a:t>
            </a:r>
            <a:r>
              <a:rPr lang="en-US" sz="6000" b="1" dirty="0" smtClean="0">
                <a:solidFill>
                  <a:srgbClr val="FFC000"/>
                </a:solidFill>
                <a:effectLst>
                  <a:outerShdw blurRad="38100" dist="38100" dir="2700000" algn="tl">
                    <a:srgbClr val="000000">
                      <a:alpha val="43137"/>
                    </a:srgbClr>
                  </a:outerShdw>
                </a:effectLst>
                <a:latin typeface="Arial Black" panose="020B0A04020102020204" pitchFamily="34" charset="0"/>
              </a:rPr>
              <a:t>read </a:t>
            </a:r>
            <a:r>
              <a:rPr lang="en-US" sz="4800" b="1" dirty="0" smtClean="0">
                <a:solidFill>
                  <a:srgbClr val="FFC000"/>
                </a:solidFill>
                <a:effectLst>
                  <a:outerShdw blurRad="38100" dist="38100" dir="2700000" algn="tl">
                    <a:srgbClr val="000000">
                      <a:alpha val="43137"/>
                    </a:srgbClr>
                  </a:outerShdw>
                </a:effectLst>
                <a:latin typeface="Arial Black" panose="020B0A04020102020204" pitchFamily="34" charset="0"/>
              </a:rPr>
              <a:t>(and obeyed)</a:t>
            </a:r>
            <a:r>
              <a:rPr lang="en-US" sz="6000" b="1" dirty="0" smtClean="0">
                <a:solidFill>
                  <a:srgbClr val="FFC000"/>
                </a:solidFill>
                <a:effectLst>
                  <a:outerShdw blurRad="38100" dist="38100" dir="2700000" algn="tl">
                    <a:srgbClr val="000000">
                      <a:alpha val="43137"/>
                    </a:srgbClr>
                  </a:outerShdw>
                </a:effectLst>
                <a:latin typeface="Arial Black" panose="020B0A04020102020204" pitchFamily="34" charset="0"/>
              </a:rPr>
              <a:t>, </a:t>
            </a:r>
            <a:r>
              <a:rPr lang="en-US" sz="6000" b="1" u="sng" dirty="0">
                <a:effectLst>
                  <a:outerShdw blurRad="38100" dist="38100" dir="2700000" algn="tl">
                    <a:srgbClr val="000000">
                      <a:alpha val="43137"/>
                    </a:srgbClr>
                  </a:outerShdw>
                </a:effectLst>
                <a:latin typeface="Arial Black" panose="020B0A04020102020204" pitchFamily="34" charset="0"/>
              </a:rPr>
              <a:t>Prayer</a:t>
            </a:r>
            <a:r>
              <a:rPr lang="en-US" sz="6000" b="1" dirty="0">
                <a:effectLst>
                  <a:outerShdw blurRad="38100" dist="38100" dir="2700000" algn="tl">
                    <a:srgbClr val="000000">
                      <a:alpha val="43137"/>
                    </a:srgbClr>
                  </a:outerShdw>
                </a:effectLst>
                <a:latin typeface="Arial Black" panose="020B0A04020102020204" pitchFamily="34" charset="0"/>
              </a:rPr>
              <a:t> </a:t>
            </a:r>
            <a:r>
              <a:rPr lang="en-US" sz="6000" b="1" dirty="0" smtClean="0">
                <a:effectLst>
                  <a:outerShdw blurRad="38100" dist="38100" dir="2700000" algn="tl">
                    <a:srgbClr val="000000">
                      <a:alpha val="43137"/>
                    </a:srgbClr>
                  </a:outerShdw>
                </a:effectLst>
                <a:latin typeface="Arial Black" panose="020B0A04020102020204" pitchFamily="34" charset="0"/>
              </a:rPr>
              <a:t>is </a:t>
            </a:r>
            <a:r>
              <a:rPr lang="en-US" sz="6000" b="1" dirty="0">
                <a:effectLst>
                  <a:outerShdw blurRad="38100" dist="38100" dir="2700000" algn="tl">
                    <a:srgbClr val="000000">
                      <a:alpha val="43137"/>
                    </a:srgbClr>
                  </a:outerShdw>
                </a:effectLst>
                <a:latin typeface="Arial Black" panose="020B0A04020102020204" pitchFamily="34" charset="0"/>
              </a:rPr>
              <a:t>practiced, </a:t>
            </a:r>
            <a:r>
              <a:rPr lang="en-US" sz="6000" b="1" dirty="0">
                <a:solidFill>
                  <a:schemeClr val="accent5"/>
                </a:solidFill>
                <a:effectLst>
                  <a:outerShdw blurRad="38100" dist="38100" dir="2700000" algn="tl">
                    <a:srgbClr val="000000">
                      <a:alpha val="43137"/>
                    </a:srgbClr>
                  </a:outerShdw>
                </a:effectLst>
                <a:latin typeface="Arial Black" panose="020B0A04020102020204" pitchFamily="34" charset="0"/>
              </a:rPr>
              <a:t>All are </a:t>
            </a:r>
            <a:r>
              <a:rPr lang="en-US" sz="6000" b="1" u="sng" dirty="0">
                <a:solidFill>
                  <a:schemeClr val="accent5"/>
                </a:solidFill>
                <a:effectLst>
                  <a:outerShdw blurRad="38100" dist="38100" dir="2700000" algn="tl">
                    <a:srgbClr val="000000">
                      <a:alpha val="43137"/>
                    </a:srgbClr>
                  </a:outerShdw>
                </a:effectLst>
                <a:latin typeface="Arial Black" panose="020B0A04020102020204" pitchFamily="34" charset="0"/>
              </a:rPr>
              <a:t>loved</a:t>
            </a:r>
            <a:r>
              <a:rPr lang="en-US" sz="6000" b="1" dirty="0">
                <a:solidFill>
                  <a:schemeClr val="accent5"/>
                </a:solidFill>
                <a:effectLst>
                  <a:outerShdw blurRad="38100" dist="38100" dir="2700000" algn="tl">
                    <a:srgbClr val="000000">
                      <a:alpha val="43137"/>
                    </a:srgbClr>
                  </a:outerShdw>
                </a:effectLst>
                <a:latin typeface="Arial Black" panose="020B0A04020102020204" pitchFamily="34" charset="0"/>
              </a:rPr>
              <a:t>, </a:t>
            </a:r>
            <a:r>
              <a:rPr lang="en-US" sz="6000" b="1" dirty="0" smtClean="0">
                <a:effectLst>
                  <a:outerShdw blurRad="38100" dist="38100" dir="2700000" algn="tl">
                    <a:srgbClr val="000000">
                      <a:alpha val="43137"/>
                    </a:srgbClr>
                  </a:outerShdw>
                </a:effectLst>
                <a:latin typeface="Arial Black" panose="020B0A04020102020204" pitchFamily="34" charset="0"/>
              </a:rPr>
              <a:t>and </a:t>
            </a:r>
            <a:r>
              <a:rPr lang="en-US" sz="6000" b="1" dirty="0">
                <a:effectLst>
                  <a:outerShdw blurRad="38100" dist="38100" dir="2700000" algn="tl">
                    <a:srgbClr val="000000">
                      <a:alpha val="43137"/>
                    </a:srgbClr>
                  </a:outerShdw>
                </a:effectLst>
                <a:latin typeface="Arial Black" panose="020B0A04020102020204" pitchFamily="34" charset="0"/>
              </a:rPr>
              <a:t>Jesus is </a:t>
            </a:r>
            <a:r>
              <a:rPr lang="en-US" sz="6000" b="1" u="sng" dirty="0">
                <a:effectLst>
                  <a:outerShdw blurRad="38100" dist="38100" dir="2700000" algn="tl">
                    <a:srgbClr val="000000">
                      <a:alpha val="43137"/>
                    </a:srgbClr>
                  </a:outerShdw>
                </a:effectLst>
                <a:latin typeface="Arial Black" panose="020B0A04020102020204" pitchFamily="34" charset="0"/>
              </a:rPr>
              <a:t>Lord</a:t>
            </a:r>
            <a:r>
              <a:rPr lang="en-US" sz="6000" b="1" dirty="0">
                <a:effectLst>
                  <a:outerShdw blurRad="38100" dist="38100" dir="2700000" algn="tl">
                    <a:srgbClr val="000000">
                      <a:alpha val="43137"/>
                    </a:srgbClr>
                  </a:outerShdw>
                </a:effectLst>
                <a:latin typeface="Arial Black" panose="020B0A04020102020204" pitchFamily="34" charset="0"/>
              </a:rPr>
              <a:t>.</a:t>
            </a:r>
            <a:r>
              <a:rPr lang="en-US" sz="6000" dirty="0">
                <a:effectLst>
                  <a:outerShdw blurRad="38100" dist="38100" dir="2700000" algn="tl">
                    <a:srgbClr val="000000">
                      <a:alpha val="43137"/>
                    </a:srgbClr>
                  </a:outerShdw>
                </a:effectLst>
                <a:latin typeface="Arial Black" panose="020B0A04020102020204" pitchFamily="34" charset="0"/>
              </a:rPr>
              <a:t/>
            </a:r>
            <a:br>
              <a:rPr lang="en-US" sz="6000" dirty="0">
                <a:effectLst>
                  <a:outerShdw blurRad="38100" dist="38100" dir="2700000" algn="tl">
                    <a:srgbClr val="000000">
                      <a:alpha val="43137"/>
                    </a:srgbClr>
                  </a:outerShdw>
                </a:effectLst>
                <a:latin typeface="Arial Black" panose="020B0A04020102020204" pitchFamily="34" charset="0"/>
              </a:rPr>
            </a:br>
            <a:endParaRPr lang="en-US" sz="6000" dirty="0">
              <a:effectLst>
                <a:outerShdw blurRad="38100" dist="38100" dir="2700000" algn="tl">
                  <a:srgbClr val="000000">
                    <a:alpha val="43137"/>
                  </a:srgbClr>
                </a:outerShdw>
              </a:effectLst>
              <a:latin typeface="Arial Black" panose="020B0A040201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49088" y="1"/>
            <a:ext cx="1342912" cy="1011220"/>
          </a:xfrm>
          <a:prstGeom prst="rect">
            <a:avLst/>
          </a:prstGeom>
        </p:spPr>
      </p:pic>
    </p:spTree>
    <p:extLst>
      <p:ext uri="{BB962C8B-B14F-4D97-AF65-F5344CB8AC3E}">
        <p14:creationId xmlns:p14="http://schemas.microsoft.com/office/powerpoint/2010/main" val="81713251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fallOve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8941"/>
            <a:ext cx="12192000" cy="6766559"/>
          </a:xfrm>
        </p:spPr>
        <p:txBody>
          <a:bodyPr>
            <a:normAutofit fontScale="90000"/>
          </a:bodyPr>
          <a:lstStyle/>
          <a:p>
            <a:pPr algn="l"/>
            <a:r>
              <a:rPr lang="en-US" sz="2200" b="1" dirty="0" smtClean="0">
                <a:solidFill>
                  <a:srgbClr val="FFC000"/>
                </a:solidFill>
                <a:effectLst>
                  <a:outerShdw blurRad="38100" dist="38100" dir="2700000" algn="tl">
                    <a:srgbClr val="000000">
                      <a:alpha val="43137"/>
                    </a:srgbClr>
                  </a:outerShdw>
                </a:effectLst>
                <a:latin typeface="Arial Black" panose="020B0A04020102020204" pitchFamily="34" charset="0"/>
              </a:rPr>
              <a:t/>
            </a:r>
            <a:br>
              <a:rPr lang="en-US" sz="2200" b="1" dirty="0" smtClean="0">
                <a:solidFill>
                  <a:srgbClr val="FFC000"/>
                </a:solidFill>
                <a:effectLst>
                  <a:outerShdw blurRad="38100" dist="38100" dir="2700000" algn="tl">
                    <a:srgbClr val="000000">
                      <a:alpha val="43137"/>
                    </a:srgbClr>
                  </a:outerShdw>
                </a:effectLst>
                <a:latin typeface="Arial Black" panose="020B0A04020102020204" pitchFamily="34" charset="0"/>
              </a:rPr>
            </a:br>
            <a:r>
              <a:rPr lang="en-US" sz="3100" b="1" u="sng" dirty="0">
                <a:effectLst>
                  <a:outerShdw blurRad="38100" dist="38100" dir="2700000" algn="tl">
                    <a:srgbClr val="000000">
                      <a:alpha val="43137"/>
                    </a:srgbClr>
                  </a:outerShdw>
                </a:effectLst>
                <a:latin typeface="Arial Black" panose="020B0A04020102020204" pitchFamily="34" charset="0"/>
              </a:rPr>
              <a:t>January</a:t>
            </a:r>
            <a:r>
              <a:rPr lang="en-US" sz="3100" b="1" dirty="0" smtClean="0">
                <a:effectLst>
                  <a:outerShdw blurRad="38100" dist="38100" dir="2700000" algn="tl">
                    <a:srgbClr val="000000">
                      <a:alpha val="43137"/>
                    </a:srgbClr>
                  </a:outerShdw>
                </a:effectLst>
                <a:latin typeface="Arial Black" panose="020B0A04020102020204" pitchFamily="34" charset="0"/>
              </a:rPr>
              <a:t>:       </a:t>
            </a:r>
            <a:r>
              <a:rPr lang="en-US" sz="8000" b="1" dirty="0" smtClean="0">
                <a:solidFill>
                  <a:srgbClr val="FFC000"/>
                </a:solidFill>
                <a:effectLst>
                  <a:outerShdw blurRad="38100" dist="38100" dir="2700000" algn="tl">
                    <a:srgbClr val="000000">
                      <a:alpha val="43137"/>
                    </a:srgbClr>
                  </a:outerShdw>
                </a:effectLst>
                <a:latin typeface="Arial Black" panose="020B0A04020102020204" pitchFamily="34" charset="0"/>
              </a:rPr>
              <a:t>WITNESS </a:t>
            </a:r>
            <a:r>
              <a:rPr lang="en-US" sz="8000" b="1" dirty="0">
                <a:solidFill>
                  <a:srgbClr val="FFC000"/>
                </a:solidFill>
                <a:effectLst>
                  <a:outerShdw blurRad="38100" dist="38100" dir="2700000" algn="tl">
                    <a:srgbClr val="000000">
                      <a:alpha val="43137"/>
                    </a:srgbClr>
                  </a:outerShdw>
                </a:effectLst>
                <a:latin typeface="Arial Black" panose="020B0A04020102020204" pitchFamily="34" charset="0"/>
              </a:rPr>
              <a:t>1:</a:t>
            </a:r>
            <a:r>
              <a:rPr lang="en-US" sz="8000" dirty="0">
                <a:solidFill>
                  <a:srgbClr val="FFC000"/>
                </a:solidFill>
                <a:effectLst>
                  <a:outerShdw blurRad="38100" dist="38100" dir="2700000" algn="tl">
                    <a:srgbClr val="000000">
                      <a:alpha val="43137"/>
                    </a:srgbClr>
                  </a:outerShdw>
                </a:effectLst>
                <a:latin typeface="Arial Black" panose="020B0A04020102020204" pitchFamily="34" charset="0"/>
              </a:rPr>
              <a:t> </a:t>
            </a:r>
            <a:r>
              <a:rPr lang="en-US" sz="8000" dirty="0" smtClean="0">
                <a:solidFill>
                  <a:srgbClr val="FFC000"/>
                </a:solidFill>
                <a:effectLst>
                  <a:outerShdw blurRad="38100" dist="38100" dir="2700000" algn="tl">
                    <a:srgbClr val="000000">
                      <a:alpha val="43137"/>
                    </a:srgbClr>
                  </a:outerShdw>
                </a:effectLst>
                <a:latin typeface="Arial Black" panose="020B0A04020102020204" pitchFamily="34" charset="0"/>
              </a:rPr>
              <a:t/>
            </a:r>
            <a:br>
              <a:rPr lang="en-US" sz="8000" dirty="0" smtClean="0">
                <a:solidFill>
                  <a:srgbClr val="FFC000"/>
                </a:solidFill>
                <a:effectLst>
                  <a:outerShdw blurRad="38100" dist="38100" dir="2700000" algn="tl">
                    <a:srgbClr val="000000">
                      <a:alpha val="43137"/>
                    </a:srgbClr>
                  </a:outerShdw>
                </a:effectLst>
                <a:latin typeface="Arial Black" panose="020B0A04020102020204" pitchFamily="34" charset="0"/>
              </a:rPr>
            </a:br>
            <a:r>
              <a:rPr lang="en-US" sz="8000" dirty="0" smtClean="0">
                <a:solidFill>
                  <a:srgbClr val="FFC000"/>
                </a:solidFill>
                <a:effectLst>
                  <a:outerShdw blurRad="38100" dist="38100" dir="2700000" algn="tl">
                    <a:srgbClr val="000000">
                      <a:alpha val="43137"/>
                    </a:srgbClr>
                  </a:outerShdw>
                </a:effectLst>
                <a:latin typeface="Arial Black" panose="020B0A04020102020204" pitchFamily="34" charset="0"/>
              </a:rPr>
              <a:t>   </a:t>
            </a:r>
            <a:r>
              <a:rPr lang="en-US" sz="8000" b="1" dirty="0" smtClean="0">
                <a:solidFill>
                  <a:srgbClr val="FFC000"/>
                </a:solidFill>
                <a:effectLst>
                  <a:outerShdw blurRad="38100" dist="38100" dir="2700000" algn="tl">
                    <a:srgbClr val="000000">
                      <a:alpha val="43137"/>
                    </a:srgbClr>
                  </a:outerShdw>
                </a:effectLst>
                <a:latin typeface="Arial Black" panose="020B0A04020102020204" pitchFamily="34" charset="0"/>
              </a:rPr>
              <a:t>JOSHUA’S JOURNAL</a:t>
            </a:r>
            <a:r>
              <a:rPr lang="en-US" sz="7800" b="1" dirty="0" smtClean="0">
                <a:effectLst>
                  <a:outerShdw blurRad="38100" dist="38100" dir="2700000" algn="tl">
                    <a:srgbClr val="000000">
                      <a:alpha val="43137"/>
                    </a:srgbClr>
                  </a:outerShdw>
                </a:effectLst>
                <a:latin typeface="Arial Black" panose="020B0A04020102020204" pitchFamily="34" charset="0"/>
              </a:rPr>
              <a:t/>
            </a:r>
            <a:br>
              <a:rPr lang="en-US" sz="7800" b="1" dirty="0" smtClean="0">
                <a:effectLst>
                  <a:outerShdw blurRad="38100" dist="38100" dir="2700000" algn="tl">
                    <a:srgbClr val="000000">
                      <a:alpha val="43137"/>
                    </a:srgbClr>
                  </a:outerShdw>
                </a:effectLst>
                <a:latin typeface="Arial Black" panose="020B0A04020102020204" pitchFamily="34" charset="0"/>
              </a:rPr>
            </a:br>
            <a:r>
              <a:rPr lang="en-US" sz="7800" b="1" dirty="0" smtClean="0">
                <a:effectLst>
                  <a:outerShdw blurRad="38100" dist="38100" dir="2700000" algn="tl">
                    <a:srgbClr val="000000">
                      <a:alpha val="43137"/>
                    </a:srgbClr>
                  </a:outerShdw>
                </a:effectLst>
                <a:latin typeface="Arial Black" panose="020B0A04020102020204" pitchFamily="34" charset="0"/>
              </a:rPr>
              <a:t/>
            </a:r>
            <a:br>
              <a:rPr lang="en-US" sz="7800" b="1" dirty="0" smtClean="0">
                <a:effectLst>
                  <a:outerShdw blurRad="38100" dist="38100" dir="2700000" algn="tl">
                    <a:srgbClr val="000000">
                      <a:alpha val="43137"/>
                    </a:srgbClr>
                  </a:outerShdw>
                </a:effectLst>
                <a:latin typeface="Arial Black" panose="020B0A04020102020204" pitchFamily="34" charset="0"/>
              </a:rPr>
            </a:br>
            <a:r>
              <a:rPr lang="en-US" sz="8000" b="1" dirty="0" smtClean="0">
                <a:effectLst>
                  <a:outerShdw blurRad="38100" dist="38100" dir="2700000" algn="tl">
                    <a:srgbClr val="000000">
                      <a:alpha val="43137"/>
                    </a:srgbClr>
                  </a:outerShdw>
                </a:effectLst>
                <a:latin typeface="Arial Black" panose="020B0A04020102020204" pitchFamily="34" charset="0"/>
              </a:rPr>
              <a:t>  </a:t>
            </a:r>
            <a:r>
              <a:rPr lang="en-US" b="1" dirty="0" smtClean="0">
                <a:effectLst>
                  <a:outerShdw blurRad="38100" dist="38100" dir="2700000" algn="tl">
                    <a:srgbClr val="000000">
                      <a:alpha val="43137"/>
                    </a:srgbClr>
                  </a:outerShdw>
                </a:effectLst>
                <a:latin typeface="Arial Black" panose="020B0A04020102020204" pitchFamily="34" charset="0"/>
              </a:rPr>
              <a:t/>
            </a:r>
            <a:br>
              <a:rPr lang="en-US" b="1" dirty="0" smtClean="0">
                <a:effectLst>
                  <a:outerShdw blurRad="38100" dist="38100" dir="2700000" algn="tl">
                    <a:srgbClr val="000000">
                      <a:alpha val="43137"/>
                    </a:srgbClr>
                  </a:outerShdw>
                </a:effectLst>
                <a:latin typeface="Arial Black" panose="020B0A04020102020204" pitchFamily="34" charset="0"/>
              </a:rPr>
            </a:br>
            <a:r>
              <a:rPr lang="en-US" b="1" dirty="0">
                <a:effectLst>
                  <a:outerShdw blurRad="38100" dist="38100" dir="2700000" algn="tl">
                    <a:srgbClr val="000000">
                      <a:alpha val="43137"/>
                    </a:srgbClr>
                  </a:outerShdw>
                </a:effectLst>
                <a:latin typeface="Arial Black" panose="020B0A04020102020204" pitchFamily="34" charset="0"/>
              </a:rPr>
              <a:t/>
            </a:r>
            <a:br>
              <a:rPr lang="en-US" b="1" dirty="0">
                <a:effectLst>
                  <a:outerShdw blurRad="38100" dist="38100" dir="2700000" algn="tl">
                    <a:srgbClr val="000000">
                      <a:alpha val="43137"/>
                    </a:srgbClr>
                  </a:outerShdw>
                </a:effectLst>
                <a:latin typeface="Arial Black" panose="020B0A04020102020204" pitchFamily="34" charset="0"/>
              </a:rPr>
            </a:br>
            <a:r>
              <a:rPr lang="en-US" dirty="0">
                <a:effectLst>
                  <a:outerShdw blurRad="38100" dist="38100" dir="2700000" algn="tl">
                    <a:srgbClr val="000000">
                      <a:alpha val="43137"/>
                    </a:srgbClr>
                  </a:outerShdw>
                </a:effectLst>
                <a:latin typeface="Arial Black" panose="020B0A04020102020204" pitchFamily="34" charset="0"/>
              </a:rPr>
              <a:t/>
            </a:r>
            <a:br>
              <a:rPr lang="en-US" dirty="0">
                <a:effectLst>
                  <a:outerShdw blurRad="38100" dist="38100" dir="2700000" algn="tl">
                    <a:srgbClr val="000000">
                      <a:alpha val="43137"/>
                    </a:srgbClr>
                  </a:outerShdw>
                </a:effectLst>
                <a:latin typeface="Arial Black" panose="020B0A04020102020204" pitchFamily="34" charset="0"/>
              </a:rPr>
            </a:br>
            <a:r>
              <a:rPr lang="en-US" dirty="0" smtClean="0">
                <a:effectLst>
                  <a:outerShdw blurRad="38100" dist="38100" dir="2700000" algn="tl">
                    <a:srgbClr val="000000">
                      <a:alpha val="43137"/>
                    </a:srgbClr>
                  </a:outerShdw>
                </a:effectLst>
                <a:latin typeface="Arial Black" panose="020B0A04020102020204" pitchFamily="34" charset="0"/>
              </a:rPr>
              <a:t> </a:t>
            </a:r>
            <a:r>
              <a:rPr lang="en-US" sz="4400" b="1" i="1" dirty="0" smtClean="0">
                <a:effectLst>
                  <a:outerShdw blurRad="38100" dist="38100" dir="2700000" algn="tl">
                    <a:srgbClr val="000000">
                      <a:alpha val="43137"/>
                    </a:srgbClr>
                  </a:outerShdw>
                </a:effectLst>
                <a:latin typeface="Arial Black" panose="020B0A04020102020204" pitchFamily="34" charset="0"/>
              </a:rPr>
              <a:t>From </a:t>
            </a:r>
            <a:r>
              <a:rPr lang="en-US" sz="4400" b="1" i="1" dirty="0">
                <a:effectLst>
                  <a:outerShdw blurRad="38100" dist="38100" dir="2700000" algn="tl">
                    <a:srgbClr val="000000">
                      <a:alpha val="43137"/>
                    </a:srgbClr>
                  </a:outerShdw>
                </a:effectLst>
                <a:latin typeface="Arial Black" panose="020B0A04020102020204" pitchFamily="34" charset="0"/>
              </a:rPr>
              <a:t>the wilderness through the promised land, Joshua witnesses to </a:t>
            </a:r>
            <a:r>
              <a:rPr lang="en-US" sz="4400" b="1" i="1" dirty="0" smtClean="0">
                <a:effectLst>
                  <a:outerShdw blurRad="38100" dist="38100" dir="2700000" algn="tl">
                    <a:srgbClr val="000000">
                      <a:alpha val="43137"/>
                    </a:srgbClr>
                  </a:outerShdw>
                </a:effectLst>
                <a:latin typeface="Arial Black" panose="020B0A04020102020204" pitchFamily="34" charset="0"/>
              </a:rPr>
              <a:t>    	         the </a:t>
            </a:r>
            <a:r>
              <a:rPr lang="en-US" sz="4400" b="1" i="1" dirty="0">
                <a:effectLst>
                  <a:outerShdw blurRad="38100" dist="38100" dir="2700000" algn="tl">
                    <a:srgbClr val="000000">
                      <a:alpha val="43137"/>
                    </a:srgbClr>
                  </a:outerShdw>
                </a:effectLst>
                <a:latin typeface="Arial Black" panose="020B0A04020102020204" pitchFamily="34" charset="0"/>
              </a:rPr>
              <a:t>wonders of God.</a:t>
            </a:r>
            <a:r>
              <a:rPr lang="en-US" sz="4400" dirty="0">
                <a:effectLst>
                  <a:outerShdw blurRad="38100" dist="38100" dir="2700000" algn="tl">
                    <a:srgbClr val="000000">
                      <a:alpha val="43137"/>
                    </a:srgbClr>
                  </a:outerShdw>
                </a:effectLst>
                <a:latin typeface="Arial Black" panose="020B0A04020102020204" pitchFamily="34" charset="0"/>
              </a:rPr>
              <a:t/>
            </a:r>
            <a:br>
              <a:rPr lang="en-US" sz="4400" dirty="0">
                <a:effectLst>
                  <a:outerShdw blurRad="38100" dist="38100" dir="2700000" algn="tl">
                    <a:srgbClr val="000000">
                      <a:alpha val="43137"/>
                    </a:srgbClr>
                  </a:outerShdw>
                </a:effectLst>
                <a:latin typeface="Arial Black" panose="020B0A04020102020204" pitchFamily="34" charset="0"/>
              </a:rPr>
            </a:br>
            <a:endParaRPr lang="en-US" sz="4400" dirty="0">
              <a:effectLst>
                <a:outerShdw blurRad="38100" dist="38100" dir="2700000" algn="tl">
                  <a:srgbClr val="000000">
                    <a:alpha val="43137"/>
                  </a:srgbClr>
                </a:outerShdw>
              </a:effectLst>
              <a:latin typeface="Arial Black" panose="020B0A04020102020204" pitchFamily="34" charset="0"/>
            </a:endParaRPr>
          </a:p>
        </p:txBody>
      </p:sp>
      <p:pic>
        <p:nvPicPr>
          <p:cNvPr id="5" name="ihover-img" descr="Moses+Joshua">
            <a:hlinkClick r:id="rId2" tgtFrame="&quot;&quot;"/>
          </p:cNvPr>
          <p:cNvPicPr/>
          <p:nvPr/>
        </p:nvPicPr>
        <p:blipFill>
          <a:blip r:embed="rId3">
            <a:extLst>
              <a:ext uri="{28A0092B-C50C-407E-A947-70E740481C1C}">
                <a14:useLocalDpi xmlns:a14="http://schemas.microsoft.com/office/drawing/2010/main" val="0"/>
              </a:ext>
            </a:extLst>
          </a:blip>
          <a:srcRect/>
          <a:stretch>
            <a:fillRect/>
          </a:stretch>
        </p:blipFill>
        <p:spPr bwMode="auto">
          <a:xfrm>
            <a:off x="3377902" y="2140772"/>
            <a:ext cx="5723068" cy="2904564"/>
          </a:xfrm>
          <a:prstGeom prst="rect">
            <a:avLst/>
          </a:prstGeom>
          <a:ln>
            <a:noFill/>
          </a:ln>
          <a:effectLst>
            <a:softEdge rad="112500"/>
          </a:effectLst>
        </p:spPr>
      </p:pic>
    </p:spTree>
    <p:extLst>
      <p:ext uri="{BB962C8B-B14F-4D97-AF65-F5344CB8AC3E}">
        <p14:creationId xmlns:p14="http://schemas.microsoft.com/office/powerpoint/2010/main" val="301280219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fallOve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11779624" cy="7186108"/>
          </a:xfrm>
        </p:spPr>
        <p:txBody>
          <a:bodyPr>
            <a:normAutofit fontScale="85000" lnSpcReduction="10000"/>
          </a:bodyPr>
          <a:lstStyle/>
          <a:p>
            <a:pPr marL="0" indent="0" algn="r">
              <a:buNone/>
            </a:pPr>
            <a:r>
              <a:rPr lang="en-US" sz="2400" b="1" u="sng" dirty="0">
                <a:solidFill>
                  <a:schemeClr val="bg1"/>
                </a:solidFill>
                <a:effectLst>
                  <a:outerShdw blurRad="38100" dist="38100" dir="2700000" algn="tl">
                    <a:srgbClr val="000000">
                      <a:alpha val="43137"/>
                    </a:srgbClr>
                  </a:outerShdw>
                </a:effectLst>
                <a:latin typeface="Arial Black" panose="020B0A04020102020204" pitchFamily="34" charset="0"/>
              </a:rPr>
              <a:t>Main Scriptures</a:t>
            </a:r>
            <a:r>
              <a:rPr lang="en-US" sz="2400" b="1" dirty="0">
                <a:solidFill>
                  <a:schemeClr val="bg1"/>
                </a:solidFill>
                <a:effectLst>
                  <a:outerShdw blurRad="38100" dist="38100" dir="2700000" algn="tl">
                    <a:srgbClr val="000000">
                      <a:alpha val="43137"/>
                    </a:srgbClr>
                  </a:outerShdw>
                </a:effectLst>
                <a:latin typeface="Arial Black" panose="020B0A04020102020204" pitchFamily="34" charset="0"/>
              </a:rPr>
              <a:t>:</a:t>
            </a:r>
            <a:endParaRPr lang="en-US" sz="2400" dirty="0">
              <a:solidFill>
                <a:schemeClr val="bg1"/>
              </a:solidFill>
              <a:effectLst>
                <a:outerShdw blurRad="38100" dist="38100" dir="2700000" algn="tl">
                  <a:srgbClr val="000000">
                    <a:alpha val="43137"/>
                  </a:srgbClr>
                </a:outerShdw>
              </a:effectLst>
              <a:latin typeface="Arial Black" panose="020B0A04020102020204" pitchFamily="34" charset="0"/>
            </a:endParaRPr>
          </a:p>
          <a:p>
            <a:pPr marL="0" indent="0" algn="just">
              <a:buNone/>
            </a:pPr>
            <a:r>
              <a:rPr lang="en-US" sz="3300" b="1" i="1" dirty="0">
                <a:effectLst>
                  <a:outerShdw blurRad="38100" dist="38100" dir="2700000" algn="tl">
                    <a:srgbClr val="000000">
                      <a:alpha val="43137"/>
                    </a:srgbClr>
                  </a:outerShdw>
                </a:effectLst>
                <a:latin typeface="Arial Black" panose="020B0A04020102020204" pitchFamily="34" charset="0"/>
              </a:rPr>
              <a:t>The land we passed through and explored is exceedingly good. If the </a:t>
            </a:r>
            <a:r>
              <a:rPr lang="en-US" sz="3300" b="1" i="1" cap="small" dirty="0">
                <a:effectLst>
                  <a:outerShdw blurRad="38100" dist="38100" dir="2700000" algn="tl">
                    <a:srgbClr val="000000">
                      <a:alpha val="43137"/>
                    </a:srgbClr>
                  </a:outerShdw>
                </a:effectLst>
                <a:latin typeface="Arial Black" panose="020B0A04020102020204" pitchFamily="34" charset="0"/>
              </a:rPr>
              <a:t>Lord</a:t>
            </a:r>
            <a:r>
              <a:rPr lang="en-US" sz="3300" b="1" i="1" dirty="0">
                <a:effectLst>
                  <a:outerShdw blurRad="38100" dist="38100" dir="2700000" algn="tl">
                    <a:srgbClr val="000000">
                      <a:alpha val="43137"/>
                    </a:srgbClr>
                  </a:outerShdw>
                </a:effectLst>
                <a:latin typeface="Arial Black" panose="020B0A04020102020204" pitchFamily="34" charset="0"/>
              </a:rPr>
              <a:t> is pleased with us, He will lead us into that land, a land flowing with milk and honey, and will give it to us. </a:t>
            </a:r>
            <a:r>
              <a:rPr lang="en-US" sz="3300" b="1" i="1" baseline="30000" dirty="0">
                <a:effectLst>
                  <a:outerShdw blurRad="38100" dist="38100" dir="2700000" algn="tl">
                    <a:srgbClr val="000000">
                      <a:alpha val="43137"/>
                    </a:srgbClr>
                  </a:outerShdw>
                </a:effectLst>
                <a:latin typeface="Arial Black" panose="020B0A04020102020204" pitchFamily="34" charset="0"/>
              </a:rPr>
              <a:t> </a:t>
            </a:r>
            <a:r>
              <a:rPr lang="en-US" sz="3300" b="1" i="1" dirty="0">
                <a:effectLst>
                  <a:outerShdw blurRad="38100" dist="38100" dir="2700000" algn="tl">
                    <a:srgbClr val="000000">
                      <a:alpha val="43137"/>
                    </a:srgbClr>
                  </a:outerShdw>
                </a:effectLst>
                <a:latin typeface="Arial Black" panose="020B0A04020102020204" pitchFamily="34" charset="0"/>
              </a:rPr>
              <a:t>Only do not rebel against the </a:t>
            </a:r>
            <a:r>
              <a:rPr lang="en-US" sz="3300" b="1" i="1" cap="small" dirty="0">
                <a:effectLst>
                  <a:outerShdw blurRad="38100" dist="38100" dir="2700000" algn="tl">
                    <a:srgbClr val="000000">
                      <a:alpha val="43137"/>
                    </a:srgbClr>
                  </a:outerShdw>
                </a:effectLst>
                <a:latin typeface="Arial Black" panose="020B0A04020102020204" pitchFamily="34" charset="0"/>
              </a:rPr>
              <a:t>Lord</a:t>
            </a:r>
            <a:r>
              <a:rPr lang="en-US" sz="3300" b="1" i="1" dirty="0">
                <a:effectLst>
                  <a:outerShdw blurRad="38100" dist="38100" dir="2700000" algn="tl">
                    <a:srgbClr val="000000">
                      <a:alpha val="43137"/>
                    </a:srgbClr>
                  </a:outerShdw>
                </a:effectLst>
                <a:latin typeface="Arial Black" panose="020B0A04020102020204" pitchFamily="34" charset="0"/>
              </a:rPr>
              <a:t>. And do not be afraid of the people of the land because we will </a:t>
            </a:r>
            <a:r>
              <a:rPr lang="en-US" sz="3300" b="1" i="1" dirty="0" smtClean="0">
                <a:effectLst>
                  <a:outerShdw blurRad="38100" dist="38100" dir="2700000" algn="tl">
                    <a:srgbClr val="000000">
                      <a:alpha val="43137"/>
                    </a:srgbClr>
                  </a:outerShdw>
                </a:effectLst>
                <a:latin typeface="Arial Black" panose="020B0A04020102020204" pitchFamily="34" charset="0"/>
              </a:rPr>
              <a:t>devour </a:t>
            </a:r>
            <a:r>
              <a:rPr lang="en-US" sz="3300" b="1" i="1" dirty="0">
                <a:effectLst>
                  <a:outerShdw blurRad="38100" dist="38100" dir="2700000" algn="tl">
                    <a:srgbClr val="000000">
                      <a:alpha val="43137"/>
                    </a:srgbClr>
                  </a:outerShdw>
                </a:effectLst>
                <a:latin typeface="Arial Black" panose="020B0A04020102020204" pitchFamily="34" charset="0"/>
              </a:rPr>
              <a:t>them. Their protection is gone but the </a:t>
            </a:r>
            <a:r>
              <a:rPr lang="en-US" sz="3300" b="1" i="1" cap="small" dirty="0">
                <a:effectLst>
                  <a:outerShdw blurRad="38100" dist="38100" dir="2700000" algn="tl">
                    <a:srgbClr val="000000">
                      <a:alpha val="43137"/>
                    </a:srgbClr>
                  </a:outerShdw>
                </a:effectLst>
                <a:latin typeface="Arial Black" panose="020B0A04020102020204" pitchFamily="34" charset="0"/>
              </a:rPr>
              <a:t>Lord</a:t>
            </a:r>
            <a:r>
              <a:rPr lang="en-US" sz="3300" b="1" i="1" dirty="0">
                <a:effectLst>
                  <a:outerShdw blurRad="38100" dist="38100" dir="2700000" algn="tl">
                    <a:srgbClr val="000000">
                      <a:alpha val="43137"/>
                    </a:srgbClr>
                  </a:outerShdw>
                </a:effectLst>
                <a:latin typeface="Arial Black" panose="020B0A04020102020204" pitchFamily="34" charset="0"/>
              </a:rPr>
              <a:t> is with us. Do not be afraid of them</a:t>
            </a:r>
            <a:r>
              <a:rPr lang="en-US" sz="3300" b="1" i="1" dirty="0" smtClean="0">
                <a:effectLst>
                  <a:outerShdw blurRad="38100" dist="38100" dir="2700000" algn="tl">
                    <a:srgbClr val="000000">
                      <a:alpha val="43137"/>
                    </a:srgbClr>
                  </a:outerShdw>
                </a:effectLst>
                <a:latin typeface="Arial Black" panose="020B0A04020102020204" pitchFamily="34" charset="0"/>
              </a:rPr>
              <a:t>.     </a:t>
            </a:r>
            <a:r>
              <a:rPr lang="en-US" sz="3300" b="1" u="sng" dirty="0" smtClean="0">
                <a:effectLst>
                  <a:outerShdw blurRad="38100" dist="38100" dir="2700000" algn="tl">
                    <a:srgbClr val="000000">
                      <a:alpha val="43137"/>
                    </a:srgbClr>
                  </a:outerShdw>
                </a:effectLst>
                <a:latin typeface="Arial Black" panose="020B0A04020102020204" pitchFamily="34" charset="0"/>
              </a:rPr>
              <a:t>Numbers </a:t>
            </a:r>
            <a:r>
              <a:rPr lang="en-US" sz="3300" b="1" u="sng" dirty="0">
                <a:effectLst>
                  <a:outerShdw blurRad="38100" dist="38100" dir="2700000" algn="tl">
                    <a:srgbClr val="000000">
                      <a:alpha val="43137"/>
                    </a:srgbClr>
                  </a:outerShdw>
                </a:effectLst>
                <a:latin typeface="Arial Black" panose="020B0A04020102020204" pitchFamily="34" charset="0"/>
              </a:rPr>
              <a:t>14:5-9</a:t>
            </a:r>
            <a:r>
              <a:rPr lang="en-US" sz="3300" b="1" i="1" dirty="0">
                <a:effectLst>
                  <a:outerShdw blurRad="38100" dist="38100" dir="2700000" algn="tl">
                    <a:srgbClr val="000000">
                      <a:alpha val="43137"/>
                    </a:srgbClr>
                  </a:outerShdw>
                </a:effectLst>
                <a:latin typeface="Arial Black" panose="020B0A04020102020204" pitchFamily="34" charset="0"/>
              </a:rPr>
              <a:t> </a:t>
            </a:r>
            <a:endParaRPr lang="en-US" sz="3300" dirty="0">
              <a:effectLst>
                <a:outerShdw blurRad="38100" dist="38100" dir="2700000" algn="tl">
                  <a:srgbClr val="000000">
                    <a:alpha val="43137"/>
                  </a:srgbClr>
                </a:outerShdw>
              </a:effectLst>
              <a:latin typeface="Arial Black" panose="020B0A04020102020204" pitchFamily="34" charset="0"/>
            </a:endParaRPr>
          </a:p>
          <a:p>
            <a:pPr marL="0" indent="0">
              <a:buNone/>
            </a:pPr>
            <a:r>
              <a:rPr lang="en-US" sz="3300" b="1" i="1" dirty="0">
                <a:solidFill>
                  <a:srgbClr val="FFC000"/>
                </a:solidFill>
                <a:effectLst>
                  <a:outerShdw blurRad="38100" dist="38100" dir="2700000" algn="tl">
                    <a:srgbClr val="000000">
                      <a:alpha val="43137"/>
                    </a:srgbClr>
                  </a:outerShdw>
                </a:effectLst>
                <a:latin typeface="Arial Black" panose="020B0A04020102020204" pitchFamily="34" charset="0"/>
              </a:rPr>
              <a:t>Be strong and courageous, because you will lead these people to inherit the land I swore to their ancestors to give them. “Be strong and very courageous. Be careful to obey all the law my servant Moses gave you; do not turn from it to the right or to the left, that you may be successful wherever you go. </a:t>
            </a:r>
            <a:r>
              <a:rPr lang="en-US" sz="3300" b="1" i="1" baseline="30000" dirty="0">
                <a:solidFill>
                  <a:srgbClr val="FFC000"/>
                </a:solidFill>
                <a:effectLst>
                  <a:outerShdw blurRad="38100" dist="38100" dir="2700000" algn="tl">
                    <a:srgbClr val="000000">
                      <a:alpha val="43137"/>
                    </a:srgbClr>
                  </a:outerShdw>
                </a:effectLst>
                <a:latin typeface="Arial Black" panose="020B0A04020102020204" pitchFamily="34" charset="0"/>
              </a:rPr>
              <a:t> </a:t>
            </a:r>
            <a:r>
              <a:rPr lang="en-US" sz="3300" b="1" i="1" dirty="0">
                <a:solidFill>
                  <a:srgbClr val="FFC000"/>
                </a:solidFill>
                <a:effectLst>
                  <a:outerShdw blurRad="38100" dist="38100" dir="2700000" algn="tl">
                    <a:srgbClr val="000000">
                      <a:alpha val="43137"/>
                    </a:srgbClr>
                  </a:outerShdw>
                </a:effectLst>
                <a:latin typeface="Arial Black" panose="020B0A04020102020204" pitchFamily="34" charset="0"/>
              </a:rPr>
              <a:t>Keep this Book of the Law always on your lips; meditate on it day and night, so that you may be careful to do everything written in it. Then you will be prosperous and successful….Be strong and courageous. Do not be afraid; do not be discouraged, for the </a:t>
            </a:r>
            <a:r>
              <a:rPr lang="en-US" sz="3300" b="1" i="1" cap="small" dirty="0">
                <a:solidFill>
                  <a:srgbClr val="FFC000"/>
                </a:solidFill>
                <a:effectLst>
                  <a:outerShdw blurRad="38100" dist="38100" dir="2700000" algn="tl">
                    <a:srgbClr val="000000">
                      <a:alpha val="43137"/>
                    </a:srgbClr>
                  </a:outerShdw>
                </a:effectLst>
                <a:latin typeface="Arial Black" panose="020B0A04020102020204" pitchFamily="34" charset="0"/>
              </a:rPr>
              <a:t>Lord</a:t>
            </a:r>
            <a:r>
              <a:rPr lang="en-US" sz="3300" b="1" i="1" dirty="0">
                <a:solidFill>
                  <a:srgbClr val="FFC000"/>
                </a:solidFill>
                <a:effectLst>
                  <a:outerShdw blurRad="38100" dist="38100" dir="2700000" algn="tl">
                    <a:srgbClr val="000000">
                      <a:alpha val="43137"/>
                    </a:srgbClr>
                  </a:outerShdw>
                </a:effectLst>
                <a:latin typeface="Arial Black" panose="020B0A04020102020204" pitchFamily="34" charset="0"/>
              </a:rPr>
              <a:t> your God will be with you wherever you go</a:t>
            </a:r>
            <a:r>
              <a:rPr lang="en-US" sz="3300" b="1" dirty="0">
                <a:solidFill>
                  <a:srgbClr val="FFC000"/>
                </a:solidFill>
                <a:effectLst>
                  <a:outerShdw blurRad="38100" dist="38100" dir="2700000" algn="tl">
                    <a:srgbClr val="000000">
                      <a:alpha val="43137"/>
                    </a:srgbClr>
                  </a:outerShdw>
                </a:effectLst>
                <a:latin typeface="Arial Black" panose="020B0A04020102020204" pitchFamily="34" charset="0"/>
              </a:rPr>
              <a:t>.” </a:t>
            </a:r>
            <a:r>
              <a:rPr lang="en-US" sz="3300" b="1" u="sng" dirty="0" smtClean="0">
                <a:solidFill>
                  <a:srgbClr val="FFC000"/>
                </a:solidFill>
                <a:effectLst>
                  <a:outerShdw blurRad="38100" dist="38100" dir="2700000" algn="tl">
                    <a:srgbClr val="000000">
                      <a:alpha val="43137"/>
                    </a:srgbClr>
                  </a:outerShdw>
                </a:effectLst>
                <a:latin typeface="Arial Black" panose="020B0A04020102020204" pitchFamily="34" charset="0"/>
              </a:rPr>
              <a:t>Joshua </a:t>
            </a:r>
            <a:r>
              <a:rPr lang="en-US" sz="3300" b="1" u="sng" dirty="0">
                <a:solidFill>
                  <a:srgbClr val="FFC000"/>
                </a:solidFill>
                <a:effectLst>
                  <a:outerShdw blurRad="38100" dist="38100" dir="2700000" algn="tl">
                    <a:srgbClr val="000000">
                      <a:alpha val="43137"/>
                    </a:srgbClr>
                  </a:outerShdw>
                </a:effectLst>
                <a:latin typeface="Arial Black" panose="020B0A04020102020204" pitchFamily="34" charset="0"/>
              </a:rPr>
              <a:t>1: 1-9</a:t>
            </a:r>
            <a:r>
              <a:rPr lang="en-US" sz="3300" b="1" i="1" dirty="0">
                <a:solidFill>
                  <a:srgbClr val="FFC000"/>
                </a:solidFill>
                <a:effectLst>
                  <a:outerShdw blurRad="38100" dist="38100" dir="2700000" algn="tl">
                    <a:srgbClr val="000000">
                      <a:alpha val="43137"/>
                    </a:srgbClr>
                  </a:outerShdw>
                </a:effectLst>
                <a:latin typeface="Arial Black" panose="020B0A04020102020204" pitchFamily="34" charset="0"/>
              </a:rPr>
              <a:t> </a:t>
            </a:r>
            <a:r>
              <a:rPr lang="en-US" sz="3300" b="1" baseline="30000" dirty="0">
                <a:solidFill>
                  <a:srgbClr val="FFC000"/>
                </a:solidFill>
                <a:effectLst>
                  <a:outerShdw blurRad="38100" dist="38100" dir="2700000" algn="tl">
                    <a:srgbClr val="000000">
                      <a:alpha val="43137"/>
                    </a:srgbClr>
                  </a:outerShdw>
                </a:effectLst>
                <a:latin typeface="Arial Black" panose="020B0A04020102020204" pitchFamily="34" charset="0"/>
              </a:rPr>
              <a:t> </a:t>
            </a:r>
            <a:endParaRPr lang="en-US" sz="3300" b="1" baseline="30000" dirty="0" smtClean="0">
              <a:solidFill>
                <a:srgbClr val="FFC000"/>
              </a:solidFill>
              <a:effectLst>
                <a:outerShdw blurRad="38100" dist="38100" dir="2700000" algn="tl">
                  <a:srgbClr val="000000">
                    <a:alpha val="43137"/>
                  </a:srgbClr>
                </a:outerShdw>
              </a:effectLst>
              <a:latin typeface="Arial Black" panose="020B0A04020102020204" pitchFamily="34" charset="0"/>
            </a:endParaRPr>
          </a:p>
          <a:p>
            <a:pPr marL="0" indent="0">
              <a:buNone/>
            </a:pPr>
            <a:endParaRPr lang="en-US" sz="500" dirty="0">
              <a:solidFill>
                <a:srgbClr val="FFC000"/>
              </a:solidFill>
              <a:effectLst>
                <a:outerShdw blurRad="38100" dist="38100" dir="2700000" algn="tl">
                  <a:srgbClr val="000000">
                    <a:alpha val="43137"/>
                  </a:srgbClr>
                </a:outerShdw>
              </a:effectLst>
              <a:latin typeface="Arial Black" panose="020B0A04020102020204" pitchFamily="34" charset="0"/>
            </a:endParaRPr>
          </a:p>
          <a:p>
            <a:endParaRPr lang="en-US" dirty="0"/>
          </a:p>
        </p:txBody>
      </p:sp>
    </p:spTree>
    <p:extLst>
      <p:ext uri="{BB962C8B-B14F-4D97-AF65-F5344CB8AC3E}">
        <p14:creationId xmlns:p14="http://schemas.microsoft.com/office/powerpoint/2010/main" val="29484250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fallOve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911" y="193638"/>
            <a:ext cx="11768865" cy="6664362"/>
          </a:xfrm>
        </p:spPr>
        <p:txBody>
          <a:bodyPr>
            <a:normAutofit/>
          </a:bodyPr>
          <a:lstStyle/>
          <a:p>
            <a:pPr marL="0" indent="0" algn="just">
              <a:spcBef>
                <a:spcPts val="0"/>
              </a:spcBef>
              <a:buNone/>
            </a:pPr>
            <a:r>
              <a:rPr lang="en-US" b="1" i="1" dirty="0">
                <a:effectLst>
                  <a:outerShdw blurRad="38100" dist="38100" dir="2700000" algn="tl">
                    <a:srgbClr val="000000">
                      <a:alpha val="43137"/>
                    </a:srgbClr>
                  </a:outerShdw>
                </a:effectLst>
                <a:latin typeface="Arial Black" panose="020B0A04020102020204" pitchFamily="34" charset="0"/>
              </a:rPr>
              <a:t>Joshua got up early the next morning and the priests took up the ark of the </a:t>
            </a:r>
            <a:r>
              <a:rPr lang="en-US" b="1" i="1" cap="small" dirty="0">
                <a:effectLst>
                  <a:outerShdw blurRad="38100" dist="38100" dir="2700000" algn="tl">
                    <a:srgbClr val="000000">
                      <a:alpha val="43137"/>
                    </a:srgbClr>
                  </a:outerShdw>
                </a:effectLst>
                <a:latin typeface="Arial Black" panose="020B0A04020102020204" pitchFamily="34" charset="0"/>
              </a:rPr>
              <a:t>Lord</a:t>
            </a:r>
            <a:r>
              <a:rPr lang="en-US" b="1" i="1" dirty="0">
                <a:effectLst>
                  <a:outerShdw blurRad="38100" dist="38100" dir="2700000" algn="tl">
                    <a:srgbClr val="000000">
                      <a:alpha val="43137"/>
                    </a:srgbClr>
                  </a:outerShdw>
                </a:effectLst>
                <a:latin typeface="Arial Black" panose="020B0A04020102020204" pitchFamily="34" charset="0"/>
              </a:rPr>
              <a:t>. The seven priests carrying the seven trumpets went forward, marching before the ark of the </a:t>
            </a:r>
            <a:r>
              <a:rPr lang="en-US" b="1" i="1" cap="small" dirty="0">
                <a:effectLst>
                  <a:outerShdw blurRad="38100" dist="38100" dir="2700000" algn="tl">
                    <a:srgbClr val="000000">
                      <a:alpha val="43137"/>
                    </a:srgbClr>
                  </a:outerShdw>
                </a:effectLst>
                <a:latin typeface="Arial Black" panose="020B0A04020102020204" pitchFamily="34" charset="0"/>
              </a:rPr>
              <a:t>Lord</a:t>
            </a:r>
            <a:r>
              <a:rPr lang="en-US" b="1" i="1" dirty="0">
                <a:effectLst>
                  <a:outerShdw blurRad="38100" dist="38100" dir="2700000" algn="tl">
                    <a:srgbClr val="000000">
                      <a:alpha val="43137"/>
                    </a:srgbClr>
                  </a:outerShdw>
                </a:effectLst>
                <a:latin typeface="Arial Black" panose="020B0A04020102020204" pitchFamily="34" charset="0"/>
              </a:rPr>
              <a:t> and blowing the trumpets. The armed men went ahead of them and the rear guard followed the ark of the </a:t>
            </a:r>
            <a:r>
              <a:rPr lang="en-US" b="1" i="1" cap="small" dirty="0">
                <a:effectLst>
                  <a:outerShdw blurRad="38100" dist="38100" dir="2700000" algn="tl">
                    <a:srgbClr val="000000">
                      <a:alpha val="43137"/>
                    </a:srgbClr>
                  </a:outerShdw>
                </a:effectLst>
                <a:latin typeface="Arial Black" panose="020B0A04020102020204" pitchFamily="34" charset="0"/>
              </a:rPr>
              <a:t>Lord</a:t>
            </a:r>
            <a:r>
              <a:rPr lang="en-US" b="1" i="1" dirty="0">
                <a:effectLst>
                  <a:outerShdw blurRad="38100" dist="38100" dir="2700000" algn="tl">
                    <a:srgbClr val="000000">
                      <a:alpha val="43137"/>
                    </a:srgbClr>
                  </a:outerShdw>
                </a:effectLst>
                <a:latin typeface="Arial Black" panose="020B0A04020102020204" pitchFamily="34" charset="0"/>
              </a:rPr>
              <a:t>, while the trumpets kept sounding.</a:t>
            </a:r>
            <a:r>
              <a:rPr lang="en-US" b="1" i="1" baseline="30000" dirty="0">
                <a:effectLst>
                  <a:outerShdw blurRad="38100" dist="38100" dir="2700000" algn="tl">
                    <a:srgbClr val="000000">
                      <a:alpha val="43137"/>
                    </a:srgbClr>
                  </a:outerShdw>
                </a:effectLst>
                <a:latin typeface="Arial Black" panose="020B0A04020102020204" pitchFamily="34" charset="0"/>
              </a:rPr>
              <a:t> </a:t>
            </a:r>
            <a:r>
              <a:rPr lang="en-US" b="1" i="1" dirty="0">
                <a:effectLst>
                  <a:outerShdw blurRad="38100" dist="38100" dir="2700000" algn="tl">
                    <a:srgbClr val="000000">
                      <a:alpha val="43137"/>
                    </a:srgbClr>
                  </a:outerShdw>
                </a:effectLst>
                <a:latin typeface="Arial Black" panose="020B0A04020102020204" pitchFamily="34" charset="0"/>
              </a:rPr>
              <a:t>So on the second day they marched around the city once and returned to the camp. They did this for six days. On the seventh day, they got up at daybreak and marched around the city seven times in the same manner, except that on that day they circled the city seven times. The seventh time around, when the priests sounded the trumpet blast, Joshua commanded the army, “Shout! For the </a:t>
            </a:r>
            <a:r>
              <a:rPr lang="en-US" b="1" i="1" cap="small" dirty="0">
                <a:effectLst>
                  <a:outerShdw blurRad="38100" dist="38100" dir="2700000" algn="tl">
                    <a:srgbClr val="000000">
                      <a:alpha val="43137"/>
                    </a:srgbClr>
                  </a:outerShdw>
                </a:effectLst>
                <a:latin typeface="Arial Black" panose="020B0A04020102020204" pitchFamily="34" charset="0"/>
              </a:rPr>
              <a:t>Lord</a:t>
            </a:r>
            <a:r>
              <a:rPr lang="en-US" b="1" i="1" dirty="0">
                <a:effectLst>
                  <a:outerShdw blurRad="38100" dist="38100" dir="2700000" algn="tl">
                    <a:srgbClr val="000000">
                      <a:alpha val="43137"/>
                    </a:srgbClr>
                  </a:outerShdw>
                </a:effectLst>
                <a:latin typeface="Arial Black" panose="020B0A04020102020204" pitchFamily="34" charset="0"/>
              </a:rPr>
              <a:t> has given you the city! The city and all that is in it are to be devoted to the </a:t>
            </a:r>
            <a:r>
              <a:rPr lang="en-US" b="1" i="1" cap="small" dirty="0">
                <a:effectLst>
                  <a:outerShdw blurRad="38100" dist="38100" dir="2700000" algn="tl">
                    <a:srgbClr val="000000">
                      <a:alpha val="43137"/>
                    </a:srgbClr>
                  </a:outerShdw>
                </a:effectLst>
                <a:latin typeface="Arial Black" panose="020B0A04020102020204" pitchFamily="34" charset="0"/>
              </a:rPr>
              <a:t>Lord</a:t>
            </a:r>
            <a:r>
              <a:rPr lang="en-US" b="1" i="1" dirty="0">
                <a:effectLst>
                  <a:outerShdw blurRad="38100" dist="38100" dir="2700000" algn="tl">
                    <a:srgbClr val="000000">
                      <a:alpha val="43137"/>
                    </a:srgbClr>
                  </a:outerShdw>
                </a:effectLst>
                <a:latin typeface="Arial Black" panose="020B0A04020102020204" pitchFamily="34" charset="0"/>
              </a:rPr>
              <a:t>.…When the trumpets sounded, the army shouted, and at the sound of the trumpet, when the men gave a loud shout, the wall collapsed; so everyone charged straight in, and they took the city</a:t>
            </a:r>
            <a:r>
              <a:rPr lang="en-US" b="1" i="1" dirty="0" smtClean="0">
                <a:effectLst>
                  <a:outerShdw blurRad="38100" dist="38100" dir="2700000" algn="tl">
                    <a:srgbClr val="000000">
                      <a:alpha val="43137"/>
                    </a:srgbClr>
                  </a:outerShdw>
                </a:effectLst>
                <a:latin typeface="Arial Black" panose="020B0A04020102020204" pitchFamily="34" charset="0"/>
              </a:rPr>
              <a:t>.     </a:t>
            </a:r>
            <a:r>
              <a:rPr lang="en-US" b="1" u="sng" dirty="0">
                <a:effectLst>
                  <a:outerShdw blurRad="38100" dist="38100" dir="2700000" algn="tl">
                    <a:srgbClr val="000000">
                      <a:alpha val="43137"/>
                    </a:srgbClr>
                  </a:outerShdw>
                </a:effectLst>
                <a:latin typeface="Arial Black" panose="020B0A04020102020204" pitchFamily="34" charset="0"/>
              </a:rPr>
              <a:t>Joshua 6: 12-20</a:t>
            </a:r>
          </a:p>
          <a:p>
            <a:pPr marL="0" indent="0" algn="just">
              <a:spcBef>
                <a:spcPts val="0"/>
              </a:spcBef>
              <a:buNone/>
            </a:pPr>
            <a:endParaRPr lang="en-US" sz="300" dirty="0">
              <a:effectLst>
                <a:outerShdw blurRad="38100" dist="38100" dir="2700000" algn="tl">
                  <a:srgbClr val="000000">
                    <a:alpha val="43137"/>
                  </a:srgbClr>
                </a:outerShdw>
              </a:effectLst>
              <a:latin typeface="Arial Black" panose="020B0A04020102020204" pitchFamily="34" charset="0"/>
            </a:endParaRPr>
          </a:p>
          <a:p>
            <a:pPr marL="0" indent="0" algn="just">
              <a:spcBef>
                <a:spcPts val="0"/>
              </a:spcBef>
              <a:buNone/>
            </a:pPr>
            <a:r>
              <a:rPr lang="en-US" b="1" i="1" dirty="0" smtClean="0">
                <a:solidFill>
                  <a:srgbClr val="FFC000"/>
                </a:solidFill>
                <a:effectLst>
                  <a:outerShdw blurRad="38100" dist="38100" dir="2700000" algn="tl">
                    <a:srgbClr val="000000">
                      <a:alpha val="43137"/>
                    </a:srgbClr>
                  </a:outerShdw>
                </a:effectLst>
                <a:latin typeface="Arial Black" panose="020B0A04020102020204" pitchFamily="34" charset="0"/>
              </a:rPr>
              <a:t>“</a:t>
            </a:r>
            <a:r>
              <a:rPr lang="en-US" b="1" i="1" dirty="0">
                <a:solidFill>
                  <a:srgbClr val="FFC000"/>
                </a:solidFill>
                <a:effectLst>
                  <a:outerShdw blurRad="38100" dist="38100" dir="2700000" algn="tl">
                    <a:srgbClr val="000000">
                      <a:alpha val="43137"/>
                    </a:srgbClr>
                  </a:outerShdw>
                </a:effectLst>
                <a:latin typeface="Arial Black" panose="020B0A04020102020204" pitchFamily="34" charset="0"/>
              </a:rPr>
              <a:t>Now fear the </a:t>
            </a:r>
            <a:r>
              <a:rPr lang="en-US" b="1" i="1" cap="small" dirty="0">
                <a:solidFill>
                  <a:srgbClr val="FFC000"/>
                </a:solidFill>
                <a:effectLst>
                  <a:outerShdw blurRad="38100" dist="38100" dir="2700000" algn="tl">
                    <a:srgbClr val="000000">
                      <a:alpha val="43137"/>
                    </a:srgbClr>
                  </a:outerShdw>
                </a:effectLst>
                <a:latin typeface="Arial Black" panose="020B0A04020102020204" pitchFamily="34" charset="0"/>
              </a:rPr>
              <a:t>Lord</a:t>
            </a:r>
            <a:r>
              <a:rPr lang="en-US" b="1" i="1" dirty="0">
                <a:solidFill>
                  <a:srgbClr val="FFC000"/>
                </a:solidFill>
                <a:effectLst>
                  <a:outerShdw blurRad="38100" dist="38100" dir="2700000" algn="tl">
                    <a:srgbClr val="000000">
                      <a:alpha val="43137"/>
                    </a:srgbClr>
                  </a:outerShdw>
                </a:effectLst>
                <a:latin typeface="Arial Black" panose="020B0A04020102020204" pitchFamily="34" charset="0"/>
              </a:rPr>
              <a:t> and serve Him with all faithfulness. Throw away the gods your ancestors worshiped beyond the Euphrates River and in Egypt, and serve the </a:t>
            </a:r>
            <a:r>
              <a:rPr lang="en-US" b="1" i="1" cap="small" dirty="0">
                <a:solidFill>
                  <a:srgbClr val="FFC000"/>
                </a:solidFill>
                <a:effectLst>
                  <a:outerShdw blurRad="38100" dist="38100" dir="2700000" algn="tl">
                    <a:srgbClr val="000000">
                      <a:alpha val="43137"/>
                    </a:srgbClr>
                  </a:outerShdw>
                </a:effectLst>
                <a:latin typeface="Arial Black" panose="020B0A04020102020204" pitchFamily="34" charset="0"/>
              </a:rPr>
              <a:t>Lord</a:t>
            </a:r>
            <a:r>
              <a:rPr lang="en-US" b="1" i="1" dirty="0">
                <a:solidFill>
                  <a:srgbClr val="FFC000"/>
                </a:solidFill>
                <a:effectLst>
                  <a:outerShdw blurRad="38100" dist="38100" dir="2700000" algn="tl">
                    <a:srgbClr val="000000">
                      <a:alpha val="43137"/>
                    </a:srgbClr>
                  </a:outerShdw>
                </a:effectLst>
                <a:latin typeface="Arial Black" panose="020B0A04020102020204" pitchFamily="34" charset="0"/>
              </a:rPr>
              <a:t>. </a:t>
            </a:r>
            <a:r>
              <a:rPr lang="en-US" b="1" i="1" baseline="30000" dirty="0">
                <a:solidFill>
                  <a:srgbClr val="FFC000"/>
                </a:solidFill>
                <a:effectLst>
                  <a:outerShdw blurRad="38100" dist="38100" dir="2700000" algn="tl">
                    <a:srgbClr val="000000">
                      <a:alpha val="43137"/>
                    </a:srgbClr>
                  </a:outerShdw>
                </a:effectLst>
                <a:latin typeface="Arial Black" panose="020B0A04020102020204" pitchFamily="34" charset="0"/>
              </a:rPr>
              <a:t> </a:t>
            </a:r>
            <a:r>
              <a:rPr lang="en-US" b="1" i="1" dirty="0">
                <a:solidFill>
                  <a:srgbClr val="FFC000"/>
                </a:solidFill>
                <a:effectLst>
                  <a:outerShdw blurRad="38100" dist="38100" dir="2700000" algn="tl">
                    <a:srgbClr val="000000">
                      <a:alpha val="43137"/>
                    </a:srgbClr>
                  </a:outerShdw>
                </a:effectLst>
                <a:latin typeface="Arial Black" panose="020B0A04020102020204" pitchFamily="34" charset="0"/>
              </a:rPr>
              <a:t>But if serving the </a:t>
            </a:r>
            <a:r>
              <a:rPr lang="en-US" b="1" i="1" cap="small" dirty="0">
                <a:solidFill>
                  <a:srgbClr val="FFC000"/>
                </a:solidFill>
                <a:effectLst>
                  <a:outerShdw blurRad="38100" dist="38100" dir="2700000" algn="tl">
                    <a:srgbClr val="000000">
                      <a:alpha val="43137"/>
                    </a:srgbClr>
                  </a:outerShdw>
                </a:effectLst>
                <a:latin typeface="Arial Black" panose="020B0A04020102020204" pitchFamily="34" charset="0"/>
              </a:rPr>
              <a:t>Lord</a:t>
            </a:r>
            <a:r>
              <a:rPr lang="en-US" b="1" i="1" dirty="0">
                <a:solidFill>
                  <a:srgbClr val="FFC000"/>
                </a:solidFill>
                <a:effectLst>
                  <a:outerShdw blurRad="38100" dist="38100" dir="2700000" algn="tl">
                    <a:srgbClr val="000000">
                      <a:alpha val="43137"/>
                    </a:srgbClr>
                  </a:outerShdw>
                </a:effectLst>
                <a:latin typeface="Arial Black" panose="020B0A04020102020204" pitchFamily="34" charset="0"/>
              </a:rPr>
              <a:t> seems undesirable to you, then choose for yourselves this day whom you will serve, whether the gods your ancestors served beyond the Euphrates, or the gods of the Amorites, in whose land you are living. But as for me and my household, we will serve the </a:t>
            </a:r>
            <a:r>
              <a:rPr lang="en-US" b="1" i="1" cap="small" dirty="0">
                <a:solidFill>
                  <a:srgbClr val="FFC000"/>
                </a:solidFill>
                <a:effectLst>
                  <a:outerShdw blurRad="38100" dist="38100" dir="2700000" algn="tl">
                    <a:srgbClr val="000000">
                      <a:alpha val="43137"/>
                    </a:srgbClr>
                  </a:outerShdw>
                </a:effectLst>
                <a:latin typeface="Arial Black" panose="020B0A04020102020204" pitchFamily="34" charset="0"/>
              </a:rPr>
              <a:t>Lord</a:t>
            </a:r>
            <a:r>
              <a:rPr lang="en-US" b="1" i="1" dirty="0">
                <a:solidFill>
                  <a:srgbClr val="FFC000"/>
                </a:solidFill>
                <a:effectLst>
                  <a:outerShdw blurRad="38100" dist="38100" dir="2700000" algn="tl">
                    <a:srgbClr val="000000">
                      <a:alpha val="43137"/>
                    </a:srgbClr>
                  </a:outerShdw>
                </a:effectLst>
                <a:latin typeface="Arial Black" panose="020B0A04020102020204" pitchFamily="34" charset="0"/>
              </a:rPr>
              <a:t>.”                                          </a:t>
            </a:r>
            <a:r>
              <a:rPr lang="en-US" b="1" i="1" dirty="0" smtClean="0">
                <a:solidFill>
                  <a:srgbClr val="FFC000"/>
                </a:solidFill>
                <a:effectLst>
                  <a:outerShdw blurRad="38100" dist="38100" dir="2700000" algn="tl">
                    <a:srgbClr val="000000">
                      <a:alpha val="43137"/>
                    </a:srgbClr>
                  </a:outerShdw>
                </a:effectLst>
                <a:latin typeface="Arial Black" panose="020B0A04020102020204" pitchFamily="34" charset="0"/>
              </a:rPr>
              <a:t>                                  </a:t>
            </a:r>
            <a:r>
              <a:rPr lang="en-US" b="1" u="sng" dirty="0">
                <a:solidFill>
                  <a:srgbClr val="FFC000"/>
                </a:solidFill>
                <a:effectLst>
                  <a:outerShdw blurRad="38100" dist="38100" dir="2700000" algn="tl">
                    <a:srgbClr val="000000">
                      <a:alpha val="43137"/>
                    </a:srgbClr>
                  </a:outerShdw>
                </a:effectLst>
                <a:latin typeface="Arial Black" panose="020B0A04020102020204" pitchFamily="34" charset="0"/>
              </a:rPr>
              <a:t>Joshua 24: 14-15</a:t>
            </a:r>
            <a:endParaRPr lang="en-US" u="sng" dirty="0">
              <a:solidFill>
                <a:srgbClr val="FFC000"/>
              </a:solidFill>
              <a:effectLst>
                <a:outerShdw blurRad="38100" dist="38100" dir="2700000" algn="tl">
                  <a:srgbClr val="000000">
                    <a:alpha val="43137"/>
                  </a:srgbClr>
                </a:outerShdw>
              </a:effectLst>
              <a:latin typeface="Arial Black" panose="020B0A04020102020204" pitchFamily="34" charset="0"/>
            </a:endParaRPr>
          </a:p>
          <a:p>
            <a:pPr marL="0" indent="0">
              <a:buNone/>
            </a:pPr>
            <a:endParaRPr lang="en-US" dirty="0">
              <a:solidFill>
                <a:srgbClr val="FFC000"/>
              </a:solidFill>
            </a:endParaRPr>
          </a:p>
        </p:txBody>
      </p:sp>
    </p:spTree>
    <p:extLst>
      <p:ext uri="{BB962C8B-B14F-4D97-AF65-F5344CB8AC3E}">
        <p14:creationId xmlns:p14="http://schemas.microsoft.com/office/powerpoint/2010/main" val="327873405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fallOve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061" y="591670"/>
            <a:ext cx="12005534" cy="6551408"/>
          </a:xfrm>
        </p:spPr>
        <p:txBody>
          <a:bodyPr>
            <a:normAutofit fontScale="90000"/>
          </a:bodyPr>
          <a:lstStyle/>
          <a:p>
            <a:pPr algn="ctr"/>
            <a:r>
              <a:rPr lang="en-US" sz="8000" b="1" dirty="0">
                <a:effectLst>
                  <a:outerShdw blurRad="38100" dist="38100" dir="2700000" algn="tl">
                    <a:srgbClr val="000000">
                      <a:alpha val="43137"/>
                    </a:srgbClr>
                  </a:outerShdw>
                </a:effectLst>
                <a:latin typeface="Arial Black" panose="020B0A04020102020204" pitchFamily="34" charset="0"/>
              </a:rPr>
              <a:t>Joshua’s Witness for his Family </a:t>
            </a:r>
            <a:r>
              <a:rPr lang="en-US" sz="8000" dirty="0">
                <a:effectLst>
                  <a:outerShdw blurRad="38100" dist="38100" dir="2700000" algn="tl">
                    <a:srgbClr val="000000">
                      <a:alpha val="43137"/>
                    </a:srgbClr>
                  </a:outerShdw>
                </a:effectLst>
                <a:latin typeface="Arial Black" panose="020B0A04020102020204" pitchFamily="34" charset="0"/>
              </a:rPr>
              <a:t/>
            </a:r>
            <a:br>
              <a:rPr lang="en-US" sz="8000" dirty="0">
                <a:effectLst>
                  <a:outerShdw blurRad="38100" dist="38100" dir="2700000" algn="tl">
                    <a:srgbClr val="000000">
                      <a:alpha val="43137"/>
                    </a:srgbClr>
                  </a:outerShdw>
                </a:effectLst>
                <a:latin typeface="Arial Black" panose="020B0A04020102020204" pitchFamily="34" charset="0"/>
              </a:rPr>
            </a:br>
            <a:r>
              <a:rPr lang="en-US" sz="8000" b="1" dirty="0">
                <a:effectLst>
                  <a:outerShdw blurRad="38100" dist="38100" dir="2700000" algn="tl">
                    <a:srgbClr val="000000">
                      <a:alpha val="43137"/>
                    </a:srgbClr>
                  </a:outerShdw>
                </a:effectLst>
                <a:latin typeface="Arial Black" panose="020B0A04020102020204" pitchFamily="34" charset="0"/>
              </a:rPr>
              <a:t>to the People</a:t>
            </a:r>
            <a:r>
              <a:rPr lang="en-US" sz="8900" dirty="0">
                <a:latin typeface="Arial Black" panose="020B0A04020102020204" pitchFamily="34" charset="0"/>
              </a:rPr>
              <a:t/>
            </a:r>
            <a:br>
              <a:rPr lang="en-US" sz="8900" dirty="0">
                <a:latin typeface="Arial Black" panose="020B0A04020102020204" pitchFamily="34" charset="0"/>
              </a:rPr>
            </a:br>
            <a:r>
              <a:rPr lang="en-US" dirty="0" smtClean="0"/>
              <a:t/>
            </a:r>
            <a:br>
              <a:rPr lang="en-US" dirty="0" smtClean="0"/>
            </a:br>
            <a:r>
              <a:rPr lang="en-US" sz="6000" b="1" dirty="0" smtClean="0">
                <a:solidFill>
                  <a:srgbClr val="FFC000"/>
                </a:solidFill>
                <a:effectLst>
                  <a:outerShdw blurRad="38100" dist="38100" dir="2700000" algn="tl">
                    <a:srgbClr val="000000">
                      <a:alpha val="43137"/>
                    </a:srgbClr>
                  </a:outerShdw>
                </a:effectLst>
                <a:latin typeface="Arial Black" panose="020B0A04020102020204" pitchFamily="34" charset="0"/>
              </a:rPr>
              <a:t>When Godly husbands </a:t>
            </a:r>
            <a:r>
              <a:rPr lang="en-US" sz="6000" b="1" dirty="0">
                <a:solidFill>
                  <a:srgbClr val="FFC000"/>
                </a:solidFill>
                <a:effectLst>
                  <a:outerShdw blurRad="38100" dist="38100" dir="2700000" algn="tl">
                    <a:srgbClr val="000000">
                      <a:alpha val="43137"/>
                    </a:srgbClr>
                  </a:outerShdw>
                </a:effectLst>
                <a:latin typeface="Arial Black" panose="020B0A04020102020204" pitchFamily="34" charset="0"/>
              </a:rPr>
              <a:t>and fathers </a:t>
            </a:r>
            <a:r>
              <a:rPr lang="en-US" sz="6000" b="1" u="sng" dirty="0">
                <a:solidFill>
                  <a:srgbClr val="FFC000"/>
                </a:solidFill>
                <a:effectLst>
                  <a:outerShdw blurRad="38100" dist="38100" dir="2700000" algn="tl">
                    <a:srgbClr val="000000">
                      <a:alpha val="43137"/>
                    </a:srgbClr>
                  </a:outerShdw>
                </a:effectLst>
                <a:latin typeface="Arial Black" panose="020B0A04020102020204" pitchFamily="34" charset="0"/>
              </a:rPr>
              <a:t>lead</a:t>
            </a:r>
            <a:r>
              <a:rPr lang="en-US" sz="6000" b="1" dirty="0">
                <a:solidFill>
                  <a:srgbClr val="FFC000"/>
                </a:solidFill>
                <a:effectLst>
                  <a:outerShdw blurRad="38100" dist="38100" dir="2700000" algn="tl">
                    <a:srgbClr val="000000">
                      <a:alpha val="43137"/>
                    </a:srgbClr>
                  </a:outerShdw>
                </a:effectLst>
                <a:latin typeface="Arial Black" panose="020B0A04020102020204" pitchFamily="34" charset="0"/>
              </a:rPr>
              <a:t>, families </a:t>
            </a:r>
            <a:r>
              <a:rPr lang="en-US" sz="6000" b="1" u="sng" dirty="0">
                <a:solidFill>
                  <a:srgbClr val="FFC000"/>
                </a:solidFill>
                <a:effectLst>
                  <a:outerShdw blurRad="38100" dist="38100" dir="2700000" algn="tl">
                    <a:srgbClr val="000000">
                      <a:alpha val="43137"/>
                    </a:srgbClr>
                  </a:outerShdw>
                </a:effectLst>
                <a:latin typeface="Arial Black" panose="020B0A04020102020204" pitchFamily="34" charset="0"/>
              </a:rPr>
              <a:t>succeed</a:t>
            </a:r>
            <a:r>
              <a:rPr lang="en-US" sz="6000" b="1" dirty="0">
                <a:solidFill>
                  <a:srgbClr val="FFC000"/>
                </a:solidFill>
                <a:effectLst>
                  <a:outerShdw blurRad="38100" dist="38100" dir="2700000" algn="tl">
                    <a:srgbClr val="000000">
                      <a:alpha val="43137"/>
                    </a:srgbClr>
                  </a:outerShdw>
                </a:effectLst>
                <a:latin typeface="Arial Black" panose="020B0A04020102020204" pitchFamily="34" charset="0"/>
              </a:rPr>
              <a:t>, and society is </a:t>
            </a:r>
            <a:r>
              <a:rPr lang="en-US" sz="6000" b="1" u="sng" dirty="0">
                <a:solidFill>
                  <a:srgbClr val="FFC000"/>
                </a:solidFill>
                <a:effectLst>
                  <a:outerShdw blurRad="38100" dist="38100" dir="2700000" algn="tl">
                    <a:srgbClr val="000000">
                      <a:alpha val="43137"/>
                    </a:srgbClr>
                  </a:outerShdw>
                </a:effectLst>
                <a:latin typeface="Arial Black" panose="020B0A04020102020204" pitchFamily="34" charset="0"/>
              </a:rPr>
              <a:t>saved</a:t>
            </a:r>
            <a:r>
              <a:rPr lang="en-US" sz="6000" b="1" dirty="0">
                <a:solidFill>
                  <a:srgbClr val="FFC000"/>
                </a:solidFill>
                <a:effectLst>
                  <a:outerShdw blurRad="38100" dist="38100" dir="2700000" algn="tl">
                    <a:srgbClr val="000000">
                      <a:alpha val="43137"/>
                    </a:srgbClr>
                  </a:outerShdw>
                </a:effectLst>
                <a:latin typeface="Arial Black" panose="020B0A04020102020204" pitchFamily="34" charset="0"/>
              </a:rPr>
              <a:t>.</a:t>
            </a:r>
            <a:r>
              <a:rPr lang="en-US" sz="6000" dirty="0">
                <a:solidFill>
                  <a:srgbClr val="FFC000"/>
                </a:solidFill>
                <a:effectLst>
                  <a:outerShdw blurRad="38100" dist="38100" dir="2700000" algn="tl">
                    <a:srgbClr val="000000">
                      <a:alpha val="43137"/>
                    </a:srgbClr>
                  </a:outerShdw>
                </a:effectLst>
                <a:latin typeface="Arial Black" panose="020B0A04020102020204" pitchFamily="34" charset="0"/>
              </a:rPr>
              <a:t/>
            </a:r>
            <a:br>
              <a:rPr lang="en-US" sz="6000" dirty="0">
                <a:solidFill>
                  <a:srgbClr val="FFC000"/>
                </a:solidFill>
                <a:effectLst>
                  <a:outerShdw blurRad="38100" dist="38100" dir="2700000" algn="tl">
                    <a:srgbClr val="000000">
                      <a:alpha val="43137"/>
                    </a:srgbClr>
                  </a:outerShdw>
                </a:effectLst>
                <a:latin typeface="Arial Black" panose="020B0A04020102020204" pitchFamily="34" charset="0"/>
              </a:rPr>
            </a:br>
            <a:endParaRPr lang="en-US" sz="6000" dirty="0">
              <a:solidFill>
                <a:srgbClr val="FFC000"/>
              </a:solidFill>
              <a:effectLst>
                <a:outerShdw blurRad="38100" dist="38100" dir="2700000" algn="tl">
                  <a:srgbClr val="000000">
                    <a:alpha val="43137"/>
                  </a:srgbClr>
                </a:outerShdw>
              </a:effectLst>
              <a:latin typeface="Arial Black" panose="020B0A040201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6862" y="1682676"/>
            <a:ext cx="1895138" cy="1665642"/>
          </a:xfrm>
          <a:prstGeom prst="rect">
            <a:avLst/>
          </a:prstGeom>
        </p:spPr>
      </p:pic>
    </p:spTree>
    <p:extLst>
      <p:ext uri="{BB962C8B-B14F-4D97-AF65-F5344CB8AC3E}">
        <p14:creationId xmlns:p14="http://schemas.microsoft.com/office/powerpoint/2010/main" val="346348775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fallOve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395" y="580913"/>
            <a:ext cx="11301805" cy="5916706"/>
          </a:xfrm>
        </p:spPr>
        <p:txBody>
          <a:bodyPr>
            <a:normAutofit/>
          </a:bodyPr>
          <a:lstStyle/>
          <a:p>
            <a:pPr algn="ctr"/>
            <a:r>
              <a:rPr lang="en-US" sz="8800" b="1" dirty="0" smtClean="0">
                <a:solidFill>
                  <a:schemeClr val="accent5"/>
                </a:solidFill>
                <a:latin typeface="Arial Black" panose="020B0A04020102020204" pitchFamily="34" charset="0"/>
              </a:rPr>
              <a:t>1. </a:t>
            </a:r>
            <a:r>
              <a:rPr lang="en-US" sz="8800" b="1" dirty="0" smtClean="0">
                <a:latin typeface="Arial Black" panose="020B0A04020102020204" pitchFamily="34" charset="0"/>
              </a:rPr>
              <a:t/>
            </a:r>
            <a:br>
              <a:rPr lang="en-US" sz="8800" b="1" dirty="0" smtClean="0">
                <a:latin typeface="Arial Black" panose="020B0A04020102020204" pitchFamily="34" charset="0"/>
              </a:rPr>
            </a:br>
            <a:r>
              <a:rPr lang="en-US" sz="8800" b="1" dirty="0" smtClean="0">
                <a:latin typeface="Arial Black" panose="020B0A04020102020204" pitchFamily="34" charset="0"/>
              </a:rPr>
              <a:t>I Must </a:t>
            </a:r>
            <a:r>
              <a:rPr lang="en-US" sz="8800" b="1" u="sng" dirty="0" smtClean="0">
                <a:latin typeface="Arial Black" panose="020B0A04020102020204" pitchFamily="34" charset="0"/>
              </a:rPr>
              <a:t>Fear</a:t>
            </a:r>
            <a:r>
              <a:rPr lang="en-US" sz="8800" b="1" dirty="0" smtClean="0">
                <a:latin typeface="Arial Black" panose="020B0A04020102020204" pitchFamily="34" charset="0"/>
              </a:rPr>
              <a:t> God - </a:t>
            </a:r>
            <a:r>
              <a:rPr lang="en-US" sz="8800" b="1" u="sng" dirty="0" smtClean="0">
                <a:latin typeface="Arial Black" panose="020B0A04020102020204" pitchFamily="34" charset="0"/>
              </a:rPr>
              <a:t>First</a:t>
            </a:r>
            <a:r>
              <a:rPr lang="en-US" sz="8800" b="1" dirty="0" smtClean="0">
                <a:latin typeface="Arial Black" panose="020B0A04020102020204" pitchFamily="34" charset="0"/>
              </a:rPr>
              <a:t>.  </a:t>
            </a:r>
            <a:r>
              <a:rPr lang="en-US" sz="8800" dirty="0" smtClean="0">
                <a:latin typeface="Arial Black" panose="020B0A04020102020204" pitchFamily="34" charset="0"/>
              </a:rPr>
              <a:t/>
            </a:r>
            <a:br>
              <a:rPr lang="en-US" sz="8800" dirty="0" smtClean="0">
                <a:latin typeface="Arial Black" panose="020B0A04020102020204" pitchFamily="34" charset="0"/>
              </a:rPr>
            </a:br>
            <a:endParaRPr lang="en-US" sz="8800" dirty="0">
              <a:latin typeface="Arial Black" panose="020B0A04020102020204" pitchFamily="34" charset="0"/>
            </a:endParaRPr>
          </a:p>
        </p:txBody>
      </p:sp>
      <p:pic>
        <p:nvPicPr>
          <p:cNvPr id="4" name="ihover-img" descr="the skyland s community hosted the men s and women s walk thought s ...">
            <a:hlinkClick r:id="rId2" tgtFrame="&quot;&quot;"/>
          </p:cNvPr>
          <p:cNvPicPr/>
          <p:nvPr/>
        </p:nvPicPr>
        <p:blipFill>
          <a:blip r:embed="rId3">
            <a:extLst>
              <a:ext uri="{28A0092B-C50C-407E-A947-70E740481C1C}">
                <a14:useLocalDpi xmlns:a14="http://schemas.microsoft.com/office/drawing/2010/main" val="0"/>
              </a:ext>
            </a:extLst>
          </a:blip>
          <a:srcRect/>
          <a:stretch>
            <a:fillRect/>
          </a:stretch>
        </p:blipFill>
        <p:spPr bwMode="auto">
          <a:xfrm>
            <a:off x="333487" y="4636546"/>
            <a:ext cx="2119256" cy="1764254"/>
          </a:xfrm>
          <a:prstGeom prst="ellipse">
            <a:avLst/>
          </a:prstGeom>
          <a:ln w="63500" cap="rnd">
            <a:solidFill>
              <a:schemeClr val="accent6">
                <a:lumMod val="50000"/>
              </a:schemeClr>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Rectangle 4"/>
          <p:cNvSpPr/>
          <p:nvPr/>
        </p:nvSpPr>
        <p:spPr>
          <a:xfrm>
            <a:off x="204395" y="5231249"/>
            <a:ext cx="2377440" cy="1169551"/>
          </a:xfrm>
          <a:prstGeom prst="rect">
            <a:avLst/>
          </a:prstGeom>
        </p:spPr>
        <p:txBody>
          <a:bodyPr wrap="square">
            <a:spAutoFit/>
          </a:bodyPr>
          <a:lstStyle/>
          <a:p>
            <a:pPr algn="ctr"/>
            <a:r>
              <a:rPr lang="en-US" sz="1400" b="1" dirty="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t>Witnessing to the </a:t>
            </a:r>
            <a:br>
              <a:rPr lang="en-US" sz="1400" b="1" dirty="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br>
            <a:r>
              <a:rPr lang="en-US" sz="1400" b="1" dirty="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t>Wonders of God –</a:t>
            </a:r>
          </a:p>
          <a:p>
            <a:pPr algn="ctr"/>
            <a:r>
              <a:rPr lang="en-US" sz="1400" b="1" dirty="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t>From His Word  </a:t>
            </a:r>
            <a:br>
              <a:rPr lang="en-US" sz="1400" b="1" dirty="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br>
            <a:r>
              <a:rPr lang="en-US" sz="1400" b="1" dirty="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t>to the  World. </a:t>
            </a:r>
          </a:p>
          <a:p>
            <a:pPr algn="ctr"/>
            <a:r>
              <a:rPr lang="en-US" sz="1400" b="1" dirty="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t>Acts 1:8</a:t>
            </a:r>
            <a:endParaRPr lang="en-US" sz="1400" dirty="0">
              <a:solidFill>
                <a:schemeClr val="accent6">
                  <a:lumMod val="50000"/>
                </a:schemeClr>
              </a:solidFill>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72166" y="0"/>
            <a:ext cx="1895138" cy="1665642"/>
          </a:xfrm>
          <a:prstGeom prst="rect">
            <a:avLst/>
          </a:prstGeom>
        </p:spPr>
      </p:pic>
    </p:spTree>
    <p:extLst>
      <p:ext uri="{BB962C8B-B14F-4D97-AF65-F5344CB8AC3E}">
        <p14:creationId xmlns:p14="http://schemas.microsoft.com/office/powerpoint/2010/main" val="184351561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fallOve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911" y="279699"/>
            <a:ext cx="11693562" cy="6578301"/>
          </a:xfrm>
        </p:spPr>
        <p:txBody>
          <a:bodyPr>
            <a:normAutofit fontScale="92500"/>
          </a:bodyPr>
          <a:lstStyle/>
          <a:p>
            <a:pPr marL="0" indent="0" algn="r">
              <a:buNone/>
            </a:pPr>
            <a:r>
              <a:rPr lang="en-US" b="1" u="sng" dirty="0">
                <a:latin typeface="Arial Black" panose="020B0A04020102020204" pitchFamily="34" charset="0"/>
              </a:rPr>
              <a:t>Joshua </a:t>
            </a:r>
            <a:r>
              <a:rPr lang="en-US" b="1" u="sng" dirty="0" smtClean="0">
                <a:latin typeface="Arial Black" panose="020B0A04020102020204" pitchFamily="34" charset="0"/>
              </a:rPr>
              <a:t>24:14-15 </a:t>
            </a:r>
            <a:r>
              <a:rPr lang="en-US" b="1" i="1" dirty="0" smtClean="0">
                <a:latin typeface="Arial Black" panose="020B0A04020102020204" pitchFamily="34" charset="0"/>
              </a:rPr>
              <a:t>– </a:t>
            </a:r>
            <a:r>
              <a:rPr lang="en-US" b="1" i="1" dirty="0">
                <a:effectLst>
                  <a:outerShdw blurRad="38100" dist="38100" dir="2700000" algn="tl">
                    <a:srgbClr val="000000">
                      <a:alpha val="43137"/>
                    </a:srgbClr>
                  </a:outerShdw>
                </a:effectLst>
                <a:latin typeface="Arial Black" panose="020B0A04020102020204" pitchFamily="34" charset="0"/>
              </a:rPr>
              <a:t>“Now fear the </a:t>
            </a:r>
            <a:r>
              <a:rPr lang="en-US" b="1" i="1" cap="small" dirty="0">
                <a:effectLst>
                  <a:outerShdw blurRad="38100" dist="38100" dir="2700000" algn="tl">
                    <a:srgbClr val="000000">
                      <a:alpha val="43137"/>
                    </a:srgbClr>
                  </a:outerShdw>
                </a:effectLst>
                <a:latin typeface="Arial Black" panose="020B0A04020102020204" pitchFamily="34" charset="0"/>
              </a:rPr>
              <a:t>Lord</a:t>
            </a:r>
            <a:r>
              <a:rPr lang="en-US" b="1" i="1" dirty="0">
                <a:effectLst>
                  <a:outerShdw blurRad="38100" dist="38100" dir="2700000" algn="tl">
                    <a:srgbClr val="000000">
                      <a:alpha val="43137"/>
                    </a:srgbClr>
                  </a:outerShdw>
                </a:effectLst>
                <a:latin typeface="Arial Black" panose="020B0A04020102020204" pitchFamily="34" charset="0"/>
              </a:rPr>
              <a:t> and serve Him with all faithfulness. Throw away the gods your ancestors worshiped beyond the Euphrates River and in Egypt, and serve the </a:t>
            </a:r>
            <a:r>
              <a:rPr lang="en-US" b="1" i="1" cap="small" dirty="0">
                <a:effectLst>
                  <a:outerShdw blurRad="38100" dist="38100" dir="2700000" algn="tl">
                    <a:srgbClr val="000000">
                      <a:alpha val="43137"/>
                    </a:srgbClr>
                  </a:outerShdw>
                </a:effectLst>
                <a:latin typeface="Arial Black" panose="020B0A04020102020204" pitchFamily="34" charset="0"/>
              </a:rPr>
              <a:t>Lord</a:t>
            </a:r>
            <a:r>
              <a:rPr lang="en-US" b="1" i="1" dirty="0">
                <a:effectLst>
                  <a:outerShdw blurRad="38100" dist="38100" dir="2700000" algn="tl">
                    <a:srgbClr val="000000">
                      <a:alpha val="43137"/>
                    </a:srgbClr>
                  </a:outerShdw>
                </a:effectLst>
                <a:latin typeface="Arial Black" panose="020B0A04020102020204" pitchFamily="34" charset="0"/>
              </a:rPr>
              <a:t>. </a:t>
            </a:r>
            <a:r>
              <a:rPr lang="en-US" b="1" i="1" baseline="30000" dirty="0">
                <a:effectLst>
                  <a:outerShdw blurRad="38100" dist="38100" dir="2700000" algn="tl">
                    <a:srgbClr val="000000">
                      <a:alpha val="43137"/>
                    </a:srgbClr>
                  </a:outerShdw>
                </a:effectLst>
                <a:latin typeface="Arial Black" panose="020B0A04020102020204" pitchFamily="34" charset="0"/>
              </a:rPr>
              <a:t> </a:t>
            </a:r>
            <a:r>
              <a:rPr lang="en-US" b="1" i="1" dirty="0">
                <a:effectLst>
                  <a:outerShdw blurRad="38100" dist="38100" dir="2700000" algn="tl">
                    <a:srgbClr val="000000">
                      <a:alpha val="43137"/>
                    </a:srgbClr>
                  </a:outerShdw>
                </a:effectLst>
                <a:latin typeface="Arial Black" panose="020B0A04020102020204" pitchFamily="34" charset="0"/>
              </a:rPr>
              <a:t>But if serving the </a:t>
            </a:r>
            <a:r>
              <a:rPr lang="en-US" b="1" i="1" cap="small" dirty="0">
                <a:effectLst>
                  <a:outerShdw blurRad="38100" dist="38100" dir="2700000" algn="tl">
                    <a:srgbClr val="000000">
                      <a:alpha val="43137"/>
                    </a:srgbClr>
                  </a:outerShdw>
                </a:effectLst>
                <a:latin typeface="Arial Black" panose="020B0A04020102020204" pitchFamily="34" charset="0"/>
              </a:rPr>
              <a:t>Lord</a:t>
            </a:r>
            <a:r>
              <a:rPr lang="en-US" b="1" i="1" dirty="0">
                <a:effectLst>
                  <a:outerShdw blurRad="38100" dist="38100" dir="2700000" algn="tl">
                    <a:srgbClr val="000000">
                      <a:alpha val="43137"/>
                    </a:srgbClr>
                  </a:outerShdw>
                </a:effectLst>
                <a:latin typeface="Arial Black" panose="020B0A04020102020204" pitchFamily="34" charset="0"/>
              </a:rPr>
              <a:t> seems undesirable to you, then choose for yourselves this day whom you will serve, whether the gods your ancestors served beyond the Euphrates, or the gods of the Amorites, in whose land you are living. But as for me and my household, we will serve the </a:t>
            </a:r>
            <a:r>
              <a:rPr lang="en-US" b="1" i="1" cap="small" dirty="0">
                <a:effectLst>
                  <a:outerShdw blurRad="38100" dist="38100" dir="2700000" algn="tl">
                    <a:srgbClr val="000000">
                      <a:alpha val="43137"/>
                    </a:srgbClr>
                  </a:outerShdw>
                </a:effectLst>
                <a:latin typeface="Arial Black" panose="020B0A04020102020204" pitchFamily="34" charset="0"/>
              </a:rPr>
              <a:t>Lord</a:t>
            </a:r>
            <a:r>
              <a:rPr lang="en-US" b="1" i="1" dirty="0">
                <a:effectLst>
                  <a:outerShdw blurRad="38100" dist="38100" dir="2700000" algn="tl">
                    <a:srgbClr val="000000">
                      <a:alpha val="43137"/>
                    </a:srgbClr>
                  </a:outerShdw>
                </a:effectLst>
                <a:latin typeface="Arial Black" panose="020B0A04020102020204" pitchFamily="34" charset="0"/>
              </a:rPr>
              <a:t>.”                                                                            </a:t>
            </a:r>
            <a:endParaRPr lang="en-US" b="1" i="1" dirty="0" smtClean="0">
              <a:latin typeface="Arial Black" panose="020B0A04020102020204" pitchFamily="34" charset="0"/>
            </a:endParaRPr>
          </a:p>
          <a:p>
            <a:pPr marL="0" indent="0">
              <a:buNone/>
            </a:pPr>
            <a:r>
              <a:rPr lang="en-US" b="1" u="sng" dirty="0" smtClean="0">
                <a:solidFill>
                  <a:srgbClr val="FFC000"/>
                </a:solidFill>
                <a:latin typeface="Arial Black" panose="020B0A04020102020204" pitchFamily="34" charset="0"/>
              </a:rPr>
              <a:t>Psalm 2:11 </a:t>
            </a:r>
            <a:r>
              <a:rPr lang="en-US" b="1" i="1" dirty="0" smtClean="0">
                <a:solidFill>
                  <a:srgbClr val="FFC000"/>
                </a:solidFill>
                <a:latin typeface="Arial Black" panose="020B0A04020102020204" pitchFamily="34" charset="0"/>
              </a:rPr>
              <a:t>– </a:t>
            </a:r>
            <a:r>
              <a:rPr lang="en-US" i="1" dirty="0">
                <a:solidFill>
                  <a:srgbClr val="FFC000"/>
                </a:solidFill>
                <a:latin typeface="Arial Black" panose="020B0A04020102020204" pitchFamily="34" charset="0"/>
              </a:rPr>
              <a:t>Serve the </a:t>
            </a:r>
            <a:r>
              <a:rPr lang="en-US" i="1" cap="small" dirty="0">
                <a:solidFill>
                  <a:srgbClr val="FFC000"/>
                </a:solidFill>
                <a:latin typeface="Arial Black" panose="020B0A04020102020204" pitchFamily="34" charset="0"/>
              </a:rPr>
              <a:t>Lord</a:t>
            </a:r>
            <a:r>
              <a:rPr lang="en-US" i="1" dirty="0">
                <a:solidFill>
                  <a:srgbClr val="FFC000"/>
                </a:solidFill>
                <a:latin typeface="Arial Black" panose="020B0A04020102020204" pitchFamily="34" charset="0"/>
              </a:rPr>
              <a:t> with </a:t>
            </a:r>
            <a:r>
              <a:rPr lang="en-US" i="1" dirty="0" smtClean="0">
                <a:solidFill>
                  <a:srgbClr val="FFC000"/>
                </a:solidFill>
                <a:latin typeface="Arial Black" panose="020B0A04020102020204" pitchFamily="34" charset="0"/>
              </a:rPr>
              <a:t>fear and </a:t>
            </a:r>
            <a:r>
              <a:rPr lang="en-US" i="1" dirty="0">
                <a:solidFill>
                  <a:srgbClr val="FFC000"/>
                </a:solidFill>
                <a:latin typeface="Arial Black" panose="020B0A04020102020204" pitchFamily="34" charset="0"/>
              </a:rPr>
              <a:t>celebrate </a:t>
            </a:r>
            <a:r>
              <a:rPr lang="en-US" i="1" dirty="0" smtClean="0">
                <a:solidFill>
                  <a:srgbClr val="FFC000"/>
                </a:solidFill>
                <a:latin typeface="Arial Black" panose="020B0A04020102020204" pitchFamily="34" charset="0"/>
              </a:rPr>
              <a:t>His </a:t>
            </a:r>
            <a:r>
              <a:rPr lang="en-US" i="1" dirty="0">
                <a:solidFill>
                  <a:srgbClr val="FFC000"/>
                </a:solidFill>
                <a:latin typeface="Arial Black" panose="020B0A04020102020204" pitchFamily="34" charset="0"/>
              </a:rPr>
              <a:t>rule with trembling.</a:t>
            </a:r>
            <a:endParaRPr lang="en-US" b="1" i="1" dirty="0" smtClean="0">
              <a:solidFill>
                <a:srgbClr val="FFC000"/>
              </a:solidFill>
              <a:latin typeface="Arial Black" panose="020B0A04020102020204" pitchFamily="34" charset="0"/>
            </a:endParaRPr>
          </a:p>
          <a:p>
            <a:pPr marL="0" indent="0" algn="r">
              <a:buNone/>
            </a:pPr>
            <a:r>
              <a:rPr lang="en-US" b="1" u="sng" dirty="0" smtClean="0">
                <a:latin typeface="Arial Black" panose="020B0A04020102020204" pitchFamily="34" charset="0"/>
              </a:rPr>
              <a:t>Ecclesiastes 8:13 </a:t>
            </a:r>
            <a:r>
              <a:rPr lang="en-US" b="1" i="1" dirty="0" smtClean="0">
                <a:latin typeface="Arial Black" panose="020B0A04020102020204" pitchFamily="34" charset="0"/>
              </a:rPr>
              <a:t>– </a:t>
            </a:r>
            <a:r>
              <a:rPr lang="en-US" i="1" dirty="0">
                <a:latin typeface="Arial Black" panose="020B0A04020102020204" pitchFamily="34" charset="0"/>
              </a:rPr>
              <a:t>Yet because the wicked do not fear God, it will not go well with them, and their days will not lengthen like a shadow.</a:t>
            </a:r>
            <a:endParaRPr lang="en-US" b="1" i="1" dirty="0" smtClean="0">
              <a:latin typeface="Arial Black" panose="020B0A04020102020204" pitchFamily="34" charset="0"/>
            </a:endParaRPr>
          </a:p>
          <a:p>
            <a:pPr marL="0" indent="0">
              <a:buNone/>
            </a:pPr>
            <a:r>
              <a:rPr lang="en-US" b="1" u="sng" dirty="0" smtClean="0">
                <a:solidFill>
                  <a:srgbClr val="FFC000"/>
                </a:solidFill>
                <a:latin typeface="Arial Black" panose="020B0A04020102020204" pitchFamily="34" charset="0"/>
              </a:rPr>
              <a:t>Isaiah 33:6 </a:t>
            </a:r>
            <a:r>
              <a:rPr lang="en-US" b="1" i="1" dirty="0" smtClean="0">
                <a:solidFill>
                  <a:srgbClr val="FFC000"/>
                </a:solidFill>
                <a:latin typeface="Arial Black" panose="020B0A04020102020204" pitchFamily="34" charset="0"/>
              </a:rPr>
              <a:t>– </a:t>
            </a:r>
            <a:r>
              <a:rPr lang="en-US" i="1" dirty="0">
                <a:solidFill>
                  <a:srgbClr val="FFC000"/>
                </a:solidFill>
                <a:latin typeface="Arial Black" panose="020B0A04020102020204" pitchFamily="34" charset="0"/>
              </a:rPr>
              <a:t>He will be the sure foundation for your times</a:t>
            </a:r>
            <a:r>
              <a:rPr lang="en-US" i="1" dirty="0" smtClean="0">
                <a:solidFill>
                  <a:srgbClr val="FFC000"/>
                </a:solidFill>
                <a:latin typeface="Arial Black" panose="020B0A04020102020204" pitchFamily="34" charset="0"/>
              </a:rPr>
              <a:t>, a </a:t>
            </a:r>
            <a:r>
              <a:rPr lang="en-US" i="1" dirty="0">
                <a:solidFill>
                  <a:srgbClr val="FFC000"/>
                </a:solidFill>
                <a:latin typeface="Arial Black" panose="020B0A04020102020204" pitchFamily="34" charset="0"/>
              </a:rPr>
              <a:t>rich store of salvation and wisdom and knowledge</a:t>
            </a:r>
            <a:r>
              <a:rPr lang="en-US" i="1" dirty="0" smtClean="0">
                <a:solidFill>
                  <a:srgbClr val="FFC000"/>
                </a:solidFill>
                <a:latin typeface="Arial Black" panose="020B0A04020102020204" pitchFamily="34" charset="0"/>
              </a:rPr>
              <a:t>; the </a:t>
            </a:r>
            <a:r>
              <a:rPr lang="en-US" i="1" dirty="0">
                <a:solidFill>
                  <a:srgbClr val="FFC000"/>
                </a:solidFill>
                <a:latin typeface="Arial Black" panose="020B0A04020102020204" pitchFamily="34" charset="0"/>
              </a:rPr>
              <a:t>fear of the </a:t>
            </a:r>
            <a:r>
              <a:rPr lang="en-US" i="1" cap="small" dirty="0">
                <a:solidFill>
                  <a:srgbClr val="FFC000"/>
                </a:solidFill>
                <a:latin typeface="Arial Black" panose="020B0A04020102020204" pitchFamily="34" charset="0"/>
              </a:rPr>
              <a:t>Lord</a:t>
            </a:r>
            <a:r>
              <a:rPr lang="en-US" i="1" dirty="0">
                <a:solidFill>
                  <a:srgbClr val="FFC000"/>
                </a:solidFill>
                <a:latin typeface="Arial Black" panose="020B0A04020102020204" pitchFamily="34" charset="0"/>
              </a:rPr>
              <a:t> is the key to this treasure.</a:t>
            </a:r>
            <a:endParaRPr lang="en-US" b="1" i="1" dirty="0" smtClean="0">
              <a:solidFill>
                <a:srgbClr val="FFC000"/>
              </a:solidFill>
              <a:latin typeface="Arial Black" panose="020B0A04020102020204" pitchFamily="34" charset="0"/>
            </a:endParaRPr>
          </a:p>
          <a:p>
            <a:pPr marL="0" indent="0" algn="r">
              <a:buNone/>
            </a:pPr>
            <a:r>
              <a:rPr lang="en-US" b="1" u="sng" dirty="0" smtClean="0">
                <a:latin typeface="Arial Black" panose="020B0A04020102020204" pitchFamily="34" charset="0"/>
              </a:rPr>
              <a:t>Proverbs 1:7a</a:t>
            </a:r>
            <a:r>
              <a:rPr lang="en-US" b="1" i="1" dirty="0" smtClean="0">
                <a:latin typeface="Arial Black" panose="020B0A04020102020204" pitchFamily="34" charset="0"/>
              </a:rPr>
              <a:t>– </a:t>
            </a:r>
            <a:r>
              <a:rPr lang="en-US" i="1" dirty="0" smtClean="0">
                <a:latin typeface="Arial Black" panose="020B0A04020102020204" pitchFamily="34" charset="0"/>
              </a:rPr>
              <a:t>The fear of the </a:t>
            </a:r>
            <a:r>
              <a:rPr lang="en-US" i="1" cap="small" dirty="0" smtClean="0">
                <a:latin typeface="Arial Black" panose="020B0A04020102020204" pitchFamily="34" charset="0"/>
              </a:rPr>
              <a:t>Lord</a:t>
            </a:r>
            <a:r>
              <a:rPr lang="en-US" i="1" dirty="0" smtClean="0">
                <a:latin typeface="Arial Black" panose="020B0A04020102020204" pitchFamily="34" charset="0"/>
              </a:rPr>
              <a:t> is the beginning of knowledge,</a:t>
            </a:r>
            <a:br>
              <a:rPr lang="en-US" i="1" dirty="0" smtClean="0">
                <a:latin typeface="Arial Black" panose="020B0A04020102020204" pitchFamily="34" charset="0"/>
              </a:rPr>
            </a:br>
            <a:r>
              <a:rPr lang="en-US" b="1" u="sng" dirty="0" smtClean="0">
                <a:solidFill>
                  <a:srgbClr val="FFC000"/>
                </a:solidFill>
                <a:effectLst>
                  <a:outerShdw blurRad="38100" dist="38100" dir="2700000" algn="tl">
                    <a:srgbClr val="000000">
                      <a:alpha val="43137"/>
                    </a:srgbClr>
                  </a:outerShdw>
                </a:effectLst>
                <a:latin typeface="Arial Black" panose="020B0A04020102020204" pitchFamily="34" charset="0"/>
              </a:rPr>
              <a:t>Luke 12:4-5 </a:t>
            </a:r>
            <a:r>
              <a:rPr lang="en-US" b="1" i="1" dirty="0" smtClean="0">
                <a:solidFill>
                  <a:srgbClr val="FFC000"/>
                </a:solidFill>
                <a:latin typeface="Arial Black" panose="020B0A04020102020204" pitchFamily="34" charset="0"/>
              </a:rPr>
              <a:t>– </a:t>
            </a:r>
            <a:r>
              <a:rPr lang="en-US" i="1" dirty="0" smtClean="0">
                <a:solidFill>
                  <a:srgbClr val="FFC000"/>
                </a:solidFill>
                <a:latin typeface="Arial Black" panose="020B0A04020102020204" pitchFamily="34" charset="0"/>
              </a:rPr>
              <a:t>“I tell you, My friends, do not be afraid of those who kill the body and after that can do no more. </a:t>
            </a:r>
            <a:r>
              <a:rPr lang="en-US" i="1" baseline="30000" dirty="0" smtClean="0">
                <a:solidFill>
                  <a:srgbClr val="FFC000"/>
                </a:solidFill>
                <a:latin typeface="Arial Black" panose="020B0A04020102020204" pitchFamily="34" charset="0"/>
              </a:rPr>
              <a:t>5 </a:t>
            </a:r>
            <a:r>
              <a:rPr lang="en-US" i="1" dirty="0" smtClean="0">
                <a:solidFill>
                  <a:srgbClr val="FFC000"/>
                </a:solidFill>
                <a:latin typeface="Arial Black" panose="020B0A04020102020204" pitchFamily="34" charset="0"/>
              </a:rPr>
              <a:t>But I will show you whom you should fear: Fear Him who, after your body has been killed, has authority to throw you into hell. Yes, I tell you, fear Him.</a:t>
            </a:r>
            <a:endParaRPr lang="en-US" b="1" i="1" dirty="0" smtClean="0">
              <a:solidFill>
                <a:srgbClr val="FFC000"/>
              </a:solidFill>
              <a:latin typeface="Arial Black" panose="020B0A04020102020204" pitchFamily="34" charset="0"/>
            </a:endParaRPr>
          </a:p>
          <a:p>
            <a:pPr marL="0" indent="0">
              <a:buNone/>
            </a:pPr>
            <a:r>
              <a:rPr lang="en-US" b="1" u="sng" dirty="0" smtClean="0">
                <a:latin typeface="Arial Black" panose="020B0A04020102020204" pitchFamily="34" charset="0"/>
              </a:rPr>
              <a:t>Philippians 2:12-13 </a:t>
            </a:r>
            <a:r>
              <a:rPr lang="en-US" b="1" i="1" dirty="0" smtClean="0">
                <a:latin typeface="Arial Black" panose="020B0A04020102020204" pitchFamily="34" charset="0"/>
              </a:rPr>
              <a:t>– </a:t>
            </a:r>
            <a:r>
              <a:rPr lang="en-US" i="1" baseline="30000" dirty="0" smtClean="0">
                <a:latin typeface="Arial Black" panose="020B0A04020102020204" pitchFamily="34" charset="0"/>
              </a:rPr>
              <a:t> </a:t>
            </a:r>
            <a:r>
              <a:rPr lang="en-US" i="1" dirty="0" smtClean="0">
                <a:latin typeface="Arial Black" panose="020B0A04020102020204" pitchFamily="34" charset="0"/>
              </a:rPr>
              <a:t>Therefore, my dear friends, as you have always obeyed—not only in my presence, but now much more in my absence—continue to work out your salvation with fear and trembling, </a:t>
            </a:r>
            <a:r>
              <a:rPr lang="en-US" i="1" baseline="30000" dirty="0" smtClean="0">
                <a:latin typeface="Arial Black" panose="020B0A04020102020204" pitchFamily="34" charset="0"/>
              </a:rPr>
              <a:t>13 </a:t>
            </a:r>
            <a:r>
              <a:rPr lang="en-US" i="1" dirty="0" smtClean="0">
                <a:latin typeface="Arial Black" panose="020B0A04020102020204" pitchFamily="34" charset="0"/>
              </a:rPr>
              <a:t>for it is God who works in you to will and to act in order to fulfill His good purpose.</a:t>
            </a:r>
            <a:endParaRPr lang="en-US" b="1" i="1" dirty="0" smtClean="0">
              <a:latin typeface="Arial Black" panose="020B0A04020102020204" pitchFamily="34" charset="0"/>
            </a:endParaRPr>
          </a:p>
          <a:p>
            <a:pPr marL="0" indent="0">
              <a:buNone/>
            </a:pPr>
            <a:endParaRPr lang="en-US" dirty="0" smtClean="0">
              <a:latin typeface="Arial Black" panose="020B0A04020102020204" pitchFamily="34" charset="0"/>
            </a:endParaRPr>
          </a:p>
          <a:p>
            <a:endParaRPr lang="en-US" dirty="0"/>
          </a:p>
        </p:txBody>
      </p:sp>
    </p:spTree>
    <p:extLst>
      <p:ext uri="{BB962C8B-B14F-4D97-AF65-F5344CB8AC3E}">
        <p14:creationId xmlns:p14="http://schemas.microsoft.com/office/powerpoint/2010/main" val="233632346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fallOve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153" y="764372"/>
            <a:ext cx="11291047" cy="5808550"/>
          </a:xfrm>
        </p:spPr>
        <p:txBody>
          <a:bodyPr>
            <a:noAutofit/>
          </a:bodyPr>
          <a:lstStyle/>
          <a:p>
            <a:pPr algn="ctr"/>
            <a:r>
              <a:rPr lang="en-US" sz="8000" b="1" dirty="0">
                <a:effectLst>
                  <a:outerShdw blurRad="38100" dist="38100" dir="2700000" algn="tl">
                    <a:srgbClr val="000000">
                      <a:alpha val="43137"/>
                    </a:srgbClr>
                  </a:outerShdw>
                </a:effectLst>
                <a:latin typeface="Arial Black" panose="020B0A04020102020204" pitchFamily="34" charset="0"/>
              </a:rPr>
              <a:t>God is </a:t>
            </a:r>
            <a:r>
              <a:rPr lang="en-US" sz="8000" b="1" u="sng" dirty="0">
                <a:effectLst>
                  <a:outerShdw blurRad="38100" dist="38100" dir="2700000" algn="tl">
                    <a:srgbClr val="000000">
                      <a:alpha val="43137"/>
                    </a:srgbClr>
                  </a:outerShdw>
                </a:effectLst>
                <a:latin typeface="Arial Black" panose="020B0A04020102020204" pitchFamily="34" charset="0"/>
              </a:rPr>
              <a:t>Holy</a:t>
            </a:r>
            <a:r>
              <a:rPr lang="en-US" sz="8000" b="1" dirty="0">
                <a:effectLst>
                  <a:outerShdw blurRad="38100" dist="38100" dir="2700000" algn="tl">
                    <a:srgbClr val="000000">
                      <a:alpha val="43137"/>
                    </a:srgbClr>
                  </a:outerShdw>
                </a:effectLst>
                <a:latin typeface="Arial Black" panose="020B0A04020102020204" pitchFamily="34" charset="0"/>
              </a:rPr>
              <a:t> </a:t>
            </a:r>
            <a:r>
              <a:rPr lang="en-US" sz="8000" b="1" dirty="0" smtClean="0">
                <a:effectLst>
                  <a:outerShdw blurRad="38100" dist="38100" dir="2700000" algn="tl">
                    <a:srgbClr val="000000">
                      <a:alpha val="43137"/>
                    </a:srgbClr>
                  </a:outerShdw>
                </a:effectLst>
                <a:latin typeface="Arial Black" panose="020B0A04020102020204" pitchFamily="34" charset="0"/>
              </a:rPr>
              <a:t/>
            </a:r>
            <a:br>
              <a:rPr lang="en-US" sz="8000" b="1" dirty="0" smtClean="0">
                <a:effectLst>
                  <a:outerShdw blurRad="38100" dist="38100" dir="2700000" algn="tl">
                    <a:srgbClr val="000000">
                      <a:alpha val="43137"/>
                    </a:srgbClr>
                  </a:outerShdw>
                </a:effectLst>
                <a:latin typeface="Arial Black" panose="020B0A04020102020204" pitchFamily="34" charset="0"/>
              </a:rPr>
            </a:br>
            <a:r>
              <a:rPr lang="en-US" sz="8000" b="1" dirty="0" smtClean="0">
                <a:effectLst>
                  <a:outerShdw blurRad="38100" dist="38100" dir="2700000" algn="tl">
                    <a:srgbClr val="000000">
                      <a:alpha val="43137"/>
                    </a:srgbClr>
                  </a:outerShdw>
                </a:effectLst>
                <a:latin typeface="Arial Black" panose="020B0A04020102020204" pitchFamily="34" charset="0"/>
              </a:rPr>
              <a:t>and </a:t>
            </a:r>
            <a:r>
              <a:rPr lang="en-US" sz="8000" b="1" u="sng" dirty="0">
                <a:effectLst>
                  <a:outerShdw blurRad="38100" dist="38100" dir="2700000" algn="tl">
                    <a:srgbClr val="000000">
                      <a:alpha val="43137"/>
                    </a:srgbClr>
                  </a:outerShdw>
                </a:effectLst>
                <a:latin typeface="Arial Black" panose="020B0A04020102020204" pitchFamily="34" charset="0"/>
              </a:rPr>
              <a:t>Just</a:t>
            </a:r>
            <a:r>
              <a:rPr lang="en-US" sz="8000" b="1" dirty="0">
                <a:effectLst>
                  <a:outerShdw blurRad="38100" dist="38100" dir="2700000" algn="tl">
                    <a:srgbClr val="000000">
                      <a:alpha val="43137"/>
                    </a:srgbClr>
                  </a:outerShdw>
                </a:effectLst>
                <a:latin typeface="Arial Black" panose="020B0A04020102020204" pitchFamily="34" charset="0"/>
              </a:rPr>
              <a:t>. </a:t>
            </a:r>
            <a:r>
              <a:rPr lang="en-US" sz="8000" b="1" dirty="0" smtClean="0">
                <a:effectLst>
                  <a:outerShdw blurRad="38100" dist="38100" dir="2700000" algn="tl">
                    <a:srgbClr val="000000">
                      <a:alpha val="43137"/>
                    </a:srgbClr>
                  </a:outerShdw>
                </a:effectLst>
                <a:latin typeface="Arial Black" panose="020B0A04020102020204" pitchFamily="34" charset="0"/>
              </a:rPr>
              <a:t/>
            </a:r>
            <a:br>
              <a:rPr lang="en-US" sz="8000" b="1" dirty="0" smtClean="0">
                <a:effectLst>
                  <a:outerShdw blurRad="38100" dist="38100" dir="2700000" algn="tl">
                    <a:srgbClr val="000000">
                      <a:alpha val="43137"/>
                    </a:srgbClr>
                  </a:outerShdw>
                </a:effectLst>
                <a:latin typeface="Arial Black" panose="020B0A04020102020204" pitchFamily="34" charset="0"/>
              </a:rPr>
            </a:br>
            <a:r>
              <a:rPr lang="en-US" sz="8000" b="1" dirty="0" smtClean="0">
                <a:solidFill>
                  <a:schemeClr val="accent5"/>
                </a:solidFill>
                <a:effectLst>
                  <a:outerShdw blurRad="38100" dist="38100" dir="2700000" algn="tl">
                    <a:srgbClr val="000000">
                      <a:alpha val="43137"/>
                    </a:srgbClr>
                  </a:outerShdw>
                </a:effectLst>
                <a:latin typeface="Arial Black" panose="020B0A04020102020204" pitchFamily="34" charset="0"/>
              </a:rPr>
              <a:t>He </a:t>
            </a:r>
            <a:r>
              <a:rPr lang="en-US" sz="8000" b="1" u="sng" dirty="0">
                <a:solidFill>
                  <a:schemeClr val="accent5"/>
                </a:solidFill>
                <a:effectLst>
                  <a:outerShdw blurRad="38100" dist="38100" dir="2700000" algn="tl">
                    <a:srgbClr val="000000">
                      <a:alpha val="43137"/>
                    </a:srgbClr>
                  </a:outerShdw>
                </a:effectLst>
                <a:latin typeface="Arial Black" panose="020B0A04020102020204" pitchFamily="34" charset="0"/>
              </a:rPr>
              <a:t>loves</a:t>
            </a:r>
            <a:r>
              <a:rPr lang="en-US" sz="8000" b="1" dirty="0">
                <a:solidFill>
                  <a:schemeClr val="accent5"/>
                </a:solidFill>
                <a:effectLst>
                  <a:outerShdw blurRad="38100" dist="38100" dir="2700000" algn="tl">
                    <a:srgbClr val="000000">
                      <a:alpha val="43137"/>
                    </a:srgbClr>
                  </a:outerShdw>
                </a:effectLst>
                <a:latin typeface="Arial Black" panose="020B0A04020102020204" pitchFamily="34" charset="0"/>
              </a:rPr>
              <a:t> </a:t>
            </a:r>
            <a:r>
              <a:rPr lang="en-US" sz="8000" b="1" dirty="0" smtClean="0">
                <a:solidFill>
                  <a:schemeClr val="accent5"/>
                </a:solidFill>
                <a:effectLst>
                  <a:outerShdw blurRad="38100" dist="38100" dir="2700000" algn="tl">
                    <a:srgbClr val="000000">
                      <a:alpha val="43137"/>
                    </a:srgbClr>
                  </a:outerShdw>
                </a:effectLst>
                <a:latin typeface="Arial Black" panose="020B0A04020102020204" pitchFamily="34" charset="0"/>
              </a:rPr>
              <a:t/>
            </a:r>
            <a:br>
              <a:rPr lang="en-US" sz="8000" b="1" dirty="0" smtClean="0">
                <a:solidFill>
                  <a:schemeClr val="accent5"/>
                </a:solidFill>
                <a:effectLst>
                  <a:outerShdw blurRad="38100" dist="38100" dir="2700000" algn="tl">
                    <a:srgbClr val="000000">
                      <a:alpha val="43137"/>
                    </a:srgbClr>
                  </a:outerShdw>
                </a:effectLst>
                <a:latin typeface="Arial Black" panose="020B0A04020102020204" pitchFamily="34" charset="0"/>
              </a:rPr>
            </a:br>
            <a:r>
              <a:rPr lang="en-US" sz="8000" b="1" dirty="0" smtClean="0">
                <a:solidFill>
                  <a:schemeClr val="accent5"/>
                </a:solidFill>
                <a:effectLst>
                  <a:outerShdw blurRad="38100" dist="38100" dir="2700000" algn="tl">
                    <a:srgbClr val="000000">
                      <a:alpha val="43137"/>
                    </a:srgbClr>
                  </a:outerShdw>
                </a:effectLst>
                <a:latin typeface="Arial Black" panose="020B0A04020102020204" pitchFamily="34" charset="0"/>
              </a:rPr>
              <a:t>and </a:t>
            </a:r>
            <a:r>
              <a:rPr lang="en-US" sz="8000" b="1" u="sng" dirty="0">
                <a:solidFill>
                  <a:schemeClr val="accent5"/>
                </a:solidFill>
                <a:effectLst>
                  <a:outerShdw blurRad="38100" dist="38100" dir="2700000" algn="tl">
                    <a:srgbClr val="000000">
                      <a:alpha val="43137"/>
                    </a:srgbClr>
                  </a:outerShdw>
                </a:effectLst>
                <a:latin typeface="Arial Black" panose="020B0A04020102020204" pitchFamily="34" charset="0"/>
              </a:rPr>
              <a:t>judges</a:t>
            </a:r>
            <a:r>
              <a:rPr lang="en-US" sz="8000" b="1" dirty="0">
                <a:solidFill>
                  <a:schemeClr val="accent5"/>
                </a:solidFill>
                <a:effectLst>
                  <a:outerShdw blurRad="38100" dist="38100" dir="2700000" algn="tl">
                    <a:srgbClr val="000000">
                      <a:alpha val="43137"/>
                    </a:srgbClr>
                  </a:outerShdw>
                </a:effectLst>
                <a:latin typeface="Arial Black" panose="020B0A04020102020204" pitchFamily="34" charset="0"/>
              </a:rPr>
              <a:t>.</a:t>
            </a:r>
            <a:r>
              <a:rPr lang="en-US" sz="8000" dirty="0">
                <a:solidFill>
                  <a:schemeClr val="accent5"/>
                </a:solidFill>
                <a:effectLst>
                  <a:outerShdw blurRad="38100" dist="38100" dir="2700000" algn="tl">
                    <a:srgbClr val="000000">
                      <a:alpha val="43137"/>
                    </a:srgbClr>
                  </a:outerShdw>
                </a:effectLst>
                <a:latin typeface="Arial Black" panose="020B0A04020102020204" pitchFamily="34" charset="0"/>
              </a:rPr>
              <a:t/>
            </a:r>
            <a:br>
              <a:rPr lang="en-US" sz="8000" dirty="0">
                <a:solidFill>
                  <a:schemeClr val="accent5"/>
                </a:solidFill>
                <a:effectLst>
                  <a:outerShdw blurRad="38100" dist="38100" dir="2700000" algn="tl">
                    <a:srgbClr val="000000">
                      <a:alpha val="43137"/>
                    </a:srgbClr>
                  </a:outerShdw>
                </a:effectLst>
                <a:latin typeface="Arial Black" panose="020B0A04020102020204" pitchFamily="34" charset="0"/>
              </a:rPr>
            </a:br>
            <a:endParaRPr lang="en-US" sz="8000" dirty="0">
              <a:solidFill>
                <a:schemeClr val="accent5"/>
              </a:solidFill>
              <a:effectLst>
                <a:outerShdw blurRad="38100" dist="38100" dir="2700000" algn="tl">
                  <a:srgbClr val="000000">
                    <a:alpha val="43137"/>
                  </a:srgbClr>
                </a:outerShdw>
              </a:effectLst>
              <a:latin typeface="Arial Black" panose="020B0A040201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5041" y="2607834"/>
            <a:ext cx="1895138" cy="1665642"/>
          </a:xfrm>
          <a:prstGeom prst="rect">
            <a:avLst/>
          </a:prstGeom>
        </p:spPr>
      </p:pic>
    </p:spTree>
    <p:extLst>
      <p:ext uri="{BB962C8B-B14F-4D97-AF65-F5344CB8AC3E}">
        <p14:creationId xmlns:p14="http://schemas.microsoft.com/office/powerpoint/2010/main" val="196124241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fallOve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89</TotalTime>
  <Words>383</Words>
  <Application>Microsoft Office PowerPoint</Application>
  <PresentationFormat>Widescreen</PresentationFormat>
  <Paragraphs>67</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Algerian</vt:lpstr>
      <vt:lpstr>Arial</vt:lpstr>
      <vt:lpstr>Arial Black</vt:lpstr>
      <vt:lpstr>Century Gothic</vt:lpstr>
      <vt:lpstr>Vapor Trail</vt:lpstr>
      <vt:lpstr>    </vt:lpstr>
      <vt:lpstr>   This year we will be       celebrating the  Biblical witnesses     to God’s wonders.    Who is your  Bible hero? </vt:lpstr>
      <vt:lpstr> January:       WITNESS 1:     JOSHUA’S JOURNAL        From the wilderness through the promised land, Joshua witnesses to               the wonders of God. </vt:lpstr>
      <vt:lpstr>PowerPoint Presentation</vt:lpstr>
      <vt:lpstr>PowerPoint Presentation</vt:lpstr>
      <vt:lpstr>Joshua’s Witness for his Family  to the People  When Godly husbands and fathers lead, families succeed, and society is saved. </vt:lpstr>
      <vt:lpstr>1.  I Must Fear God - First.   </vt:lpstr>
      <vt:lpstr>PowerPoint Presentation</vt:lpstr>
      <vt:lpstr>God is Holy  and Just.  He loves  and judges. </vt:lpstr>
      <vt:lpstr>2.  I Must Serve God - Faithfully.  </vt:lpstr>
      <vt:lpstr>PowerPoint Presentation</vt:lpstr>
      <vt:lpstr>We’re all serving time.   Don’t waste it! </vt:lpstr>
      <vt:lpstr>3.  I Must Throw away all Idols - Forever. </vt:lpstr>
      <vt:lpstr>PowerPoint Presentation</vt:lpstr>
      <vt:lpstr>If it does not honor God or if it replaces God, it’s not of God.   Do an inventory. </vt:lpstr>
      <vt:lpstr>4.  I Must Choose one or the other - Fast.  </vt:lpstr>
      <vt:lpstr>PowerPoint Presentation</vt:lpstr>
      <vt:lpstr>Choose this day before it’s too late. </vt:lpstr>
      <vt:lpstr>5.   As for Me and my Household – a Fortress! </vt:lpstr>
      <vt:lpstr>PowerPoint Presentation</vt:lpstr>
      <vt:lpstr>         I proclaim : My Home is Holy Ground where God is Honored, His Word is read (and obeyed), Prayer is practiced, All are loved, and Jesus is Lord. </vt:lpstr>
    </vt:vector>
  </TitlesOfParts>
  <Company>Cross Roads United Methodist Church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Cross Roads UMC Anderson</dc:creator>
  <cp:lastModifiedBy>Aaron Blackford</cp:lastModifiedBy>
  <cp:revision>13</cp:revision>
  <dcterms:created xsi:type="dcterms:W3CDTF">2015-01-21T19:22:02Z</dcterms:created>
  <dcterms:modified xsi:type="dcterms:W3CDTF">2015-01-25T11:48:20Z</dcterms:modified>
</cp:coreProperties>
</file>