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9" r:id="rId3"/>
    <p:sldId id="261" r:id="rId4"/>
    <p:sldId id="263" r:id="rId5"/>
    <p:sldId id="265" r:id="rId6"/>
    <p:sldId id="283" r:id="rId7"/>
    <p:sldId id="266" r:id="rId8"/>
    <p:sldId id="268" r:id="rId9"/>
    <p:sldId id="269" r:id="rId10"/>
    <p:sldId id="284" r:id="rId11"/>
    <p:sldId id="270" r:id="rId12"/>
    <p:sldId id="271" r:id="rId13"/>
    <p:sldId id="272" r:id="rId14"/>
    <p:sldId id="285" r:id="rId15"/>
    <p:sldId id="273" r:id="rId16"/>
    <p:sldId id="274" r:id="rId17"/>
    <p:sldId id="275" r:id="rId18"/>
    <p:sldId id="286" r:id="rId19"/>
    <p:sldId id="276" r:id="rId20"/>
    <p:sldId id="277" r:id="rId21"/>
    <p:sldId id="278" r:id="rId22"/>
    <p:sldId id="287" r:id="rId23"/>
    <p:sldId id="279" r:id="rId24"/>
    <p:sldId id="280" r:id="rId25"/>
    <p:sldId id="281" r:id="rId26"/>
    <p:sldId id="288" r:id="rId27"/>
    <p:sldId id="282" r:id="rId28"/>
    <p:sldId id="289"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4" d="100"/>
          <a:sy n="84" d="100"/>
        </p:scale>
        <p:origin x="60" y="1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urtains"/>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1/18/2015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urtains"/>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urtains"/>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urtains"/>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urtains"/>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urtains"/>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urtains"/>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urtains"/>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urtains"/>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urtains"/>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urtains"/>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urtains"/>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urtains"/>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urtains"/>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urtains"/>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urtains"/>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urtains"/>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1/18/2015</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mc:AlternateContent xmlns:mc="http://schemas.openxmlformats.org/markup-compatibility/2006" xmlns:p15="http://schemas.microsoft.com/office/powerpoint/2012/main">
    <mc:Choice Requires="p15">
      <p:transition xmlns:p14="http://schemas.microsoft.com/office/powerpoint/2010/main" spd="slow" p14:dur="2000">
        <p15:prstTrans prst="curtains"/>
      </p:transition>
    </mc:Choice>
    <mc:Fallback xmlns="">
      <p:transition spd="slow">
        <p:fade/>
      </p:transition>
    </mc:Fallback>
  </mc:AlternateConten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images.search.yahoo.com/images/view;_ylt=AwrB8qHZfa1UD0cA5iuJzbkF;_ylu=X3oDMTIzMXVoMTc5BHNlYwNzcgRzbGsDaW1nBG9pZAM3OTAyMWFkMjEzMmE2YTNkZjY4ZWJiZTM3MWRjMTJkZgRncG9zAzI5BGl0A2Jpbmc-?.origin=&amp;back=https://images.search.yahoo.com/search/images?_adv_prop%3Dimage%26va%3Dthe%2Bbible%2Bthe%2Bworld%26fr%3Dyfp-t-252%26tab%3Dorganic%26ri%3D29&amp;w=2800&amp;h=2781&amp;imgurl=swte.org/blog1/wp-content/uploads/2010/11/world-bible4.jpg&amp;rurl=http://swte.org/blog1/2010/11/22/mens-and-womens-walk-35/&amp;size=859.0KB&amp;name=the+skyland+s+community+hosted+the+men+s+and+women+s+walk+thought+s+...&amp;p=the+bible+the+world&amp;oid=79021ad2132a6a3df68ebbe371dc12df&amp;fr2=&amp;fr=yfp-t-252&amp;tt=the+skyland+s+community+hosted+the+men+s+and+women+s+walk+thought+s+...&amp;b=0&amp;ni=21&amp;no=29&amp;ts=&amp;tab=organic&amp;sigr=11pusgt5q&amp;sigb=13j0n0ih3&amp;sigi=11qfhikbg&amp;sigt=127o74nn7&amp;sign=127o74nn7&amp;.crumb=pBvJVmfTr4o&amp;fr=yfp-t-252"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biblegateway.com/passage/?search=Joshua+6&amp;version=NIV#fen-NIV-5967a"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biblegateway.com/passage/?search=Joshua+6&amp;version=NIV#fen-NIV-5967a"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images.search.yahoo.com/images/view;_ylt=AwrB8o40NqRUonEAuRmJzbkF;_ylu=X3oDMTIzcm0yNml2BHNlYwNzcgRzbGsDaW1nBG9pZAMyZjRhYTBkOTVlNzkwYzRmZWMyMWQ1ODMzNzIwNWY5YQRncG9zAzk5BGl0A2Jpbmc-?.origin=&amp;back=https://images.search.yahoo.com/search/images?p%3Dobedient%2Bfaith%2Bgod%26_adv_prop%3Dimage%26va%3Dobedient%2Bfaith%2Bgod%26fr%3Dyfp-t-252%26spos%3D12%26nost%3D1%26tab%3Dorganic%26ri%3D99&amp;w=1920&amp;h=1080&amp;imgurl=bradwhitt.com/wp-content/uploads/2013/09/photo.jpg&amp;rurl=http://bradwhitt.com/category/sunday-review/&amp;size=1415.2KB&amp;name=photo+300x168+Sunday+Review:+Abraham+An+%3cb%3eObedient%3c/b%3e+%3cb%3eFaith%3c/b%3e&amp;p=obedient+faith+god&amp;oid=2f4aa0d95e790c4fec21d58337205f9a&amp;fr2=&amp;fr=yfp-t-252&amp;tt=photo+300x168+Sunday+Review:+Abraham+An+%3cb%3eObedient%3c/b%3e+%3cb%3eFaith%3c/b%3e&amp;b=61&amp;ni=21&amp;no=99&amp;ts=&amp;tab=organic&amp;sigr=11cel59g6&amp;sigb=14mj7svql&amp;sigi=11isc1f77&amp;sigt=124iaa0fs&amp;sign=124iaa0fs&amp;.crumb=pBvJVmfTr4o&amp;fr=yfp-t-252"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xml"/><Relationship Id="rId4" Type="http://schemas.openxmlformats.org/officeDocument/2006/relationships/image" Target="../media/image14.jpg"/></Relationships>
</file>

<file path=ppt/slides/_rels/slide2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images.search.yahoo.com/images/view;_ylt=AwrB8pN4N6RUC0MA.E2JzbkF;_ylu=X3oDMTIzYnJvODNoBHNlYwNzcgRzbGsDaW1nBG9pZAM2OWM3NGZhZGMzZmYzZDYwMmNmODkyYjI4ODNjNTBkMQRncG9zAzMyBGl0A2Jpbmc-?.origin=&amp;back=https://images.search.yahoo.com/search/images?_adv_prop%3Dimage%26va%3Djoshua%26fr%3Dyfp-t-252%26tab%3Dorganic%26ri%3D32&amp;w=592&amp;h=443&amp;imgurl=christsunofrighteousness.files.wordpress.com/2011/09/mosesjoshua.jpg&amp;rurl=http://christsunofrighteousness.wordpress.com/2011/09/07/was-the-name-of-jesus-declared-by-moses/&amp;size=75.8KB&amp;name=Moses%2B%3cb%3eJoshua%3c/b%3e&amp;p=joshua&amp;oid=69c74fadc3ff3d602cf892b2883c50d1&amp;fr2=&amp;fr=yfp-t-252&amp;tt=Moses%2B%3cb%3eJoshua%3c/b%3e&amp;b=0&amp;ni=160&amp;no=32&amp;ts=&amp;tab=organic&amp;sigr=131bh8l97&amp;sigb=136kqio1c&amp;sigi=12426d0mm&amp;sigt=10jgp8a88&amp;sign=10jgp8a88&amp;.crumb=pBvJVmfTr4o&amp;fr=yfp-t-25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127" y="2301742"/>
            <a:ext cx="11971468" cy="4528969"/>
          </a:xfrm>
          <a:ln w="76200">
            <a:noFill/>
          </a:ln>
        </p:spPr>
        <p:txBody>
          <a:bodyPr>
            <a:noAutofit/>
          </a:bodyPr>
          <a:lstStyle/>
          <a:p>
            <a:pPr algn="l"/>
            <a:r>
              <a:rPr lang="en-US" b="1" dirty="0" smtClean="0">
                <a:solidFill>
                  <a:srgbClr val="FFC000"/>
                </a:solidFill>
                <a:effectLst>
                  <a:outerShdw blurRad="38100" dist="38100" dir="2700000" algn="tl">
                    <a:srgbClr val="000000">
                      <a:alpha val="43137"/>
                    </a:srgbClr>
                  </a:outerShdw>
                </a:effectLst>
                <a:latin typeface="Arial Black" panose="020B0A04020102020204" pitchFamily="34" charset="0"/>
              </a:rPr>
              <a:t>   </a:t>
            </a:r>
            <a:r>
              <a:rPr lang="en-US" sz="4800" b="1" dirty="0" smtClean="0">
                <a:solidFill>
                  <a:srgbClr val="FFC000"/>
                </a:solidFill>
                <a:effectLst>
                  <a:outerShdw blurRad="38100" dist="38100" dir="2700000" algn="tl">
                    <a:srgbClr val="000000">
                      <a:alpha val="43137"/>
                    </a:srgbClr>
                  </a:outerShdw>
                </a:effectLst>
                <a:latin typeface="Arial Black" panose="020B0A04020102020204" pitchFamily="34" charset="0"/>
              </a:rPr>
              <a:t/>
            </a:r>
            <a:br>
              <a:rPr lang="en-US" sz="4800" b="1" dirty="0" smtClean="0">
                <a:solidFill>
                  <a:srgbClr val="FFC000"/>
                </a:solidFill>
                <a:effectLst>
                  <a:outerShdw blurRad="38100" dist="38100" dir="2700000" algn="tl">
                    <a:srgbClr val="000000">
                      <a:alpha val="43137"/>
                    </a:srgbClr>
                  </a:outerShdw>
                </a:effectLst>
                <a:latin typeface="Arial Black" panose="020B0A04020102020204" pitchFamily="34" charset="0"/>
              </a:rPr>
            </a:br>
            <a:endParaRPr lang="en-US" sz="1800" b="1" dirty="0">
              <a:solidFill>
                <a:schemeClr val="bg1"/>
              </a:solidFill>
              <a:effectLst>
                <a:outerShdw blurRad="38100" dist="38100" dir="2700000" algn="tl">
                  <a:srgbClr val="000000">
                    <a:alpha val="43137"/>
                  </a:srgbClr>
                </a:outerShdw>
              </a:effectLst>
              <a:latin typeface="Arial Black" panose="020B0A04020102020204" pitchFamily="34" charset="0"/>
            </a:endParaRPr>
          </a:p>
        </p:txBody>
      </p:sp>
      <p:sp>
        <p:nvSpPr>
          <p:cNvPr id="3" name="Subtitle 2"/>
          <p:cNvSpPr>
            <a:spLocks noGrp="1"/>
          </p:cNvSpPr>
          <p:nvPr>
            <p:ph type="subTitle" idx="1"/>
          </p:nvPr>
        </p:nvSpPr>
        <p:spPr>
          <a:xfrm>
            <a:off x="0" y="4668819"/>
            <a:ext cx="12192000" cy="2161892"/>
          </a:xfrm>
          <a:ln w="57150">
            <a:noFill/>
          </a:ln>
        </p:spPr>
        <p:txBody>
          <a:bodyPr>
            <a:normAutofit fontScale="40000" lnSpcReduction="20000"/>
          </a:bodyPr>
          <a:lstStyle/>
          <a:p>
            <a:pPr algn="ctr"/>
            <a:endParaRPr lang="en-US" sz="7300" b="1" u="sng" dirty="0" smtClean="0">
              <a:solidFill>
                <a:srgbClr val="FFC000"/>
              </a:solidFill>
              <a:latin typeface="Arial Black" panose="020B0A04020102020204" pitchFamily="34" charset="0"/>
            </a:endParaRPr>
          </a:p>
          <a:p>
            <a:pPr algn="ctr"/>
            <a:r>
              <a:rPr lang="en-US" sz="9800" b="1" dirty="0" smtClean="0">
                <a:solidFill>
                  <a:srgbClr val="FFC000"/>
                </a:solidFill>
                <a:effectLst>
                  <a:outerShdw blurRad="38100" dist="38100" dir="2700000" algn="tl">
                    <a:srgbClr val="000000">
                      <a:alpha val="43137"/>
                    </a:srgbClr>
                  </a:outerShdw>
                </a:effectLst>
                <a:latin typeface="Arial Black" panose="020B0A04020102020204" pitchFamily="34" charset="0"/>
              </a:rPr>
              <a:t> </a:t>
            </a:r>
            <a:r>
              <a:rPr lang="en-US" sz="7300" b="1" dirty="0" smtClean="0">
                <a:solidFill>
                  <a:srgbClr val="FFC000"/>
                </a:solidFill>
                <a:effectLst>
                  <a:outerShdw blurRad="38100" dist="38100" dir="2700000" algn="tl">
                    <a:srgbClr val="000000">
                      <a:alpha val="43137"/>
                    </a:srgbClr>
                  </a:outerShdw>
                </a:effectLst>
                <a:latin typeface="Arial Black" panose="020B0A04020102020204" pitchFamily="34" charset="0"/>
              </a:rPr>
              <a:t> </a:t>
            </a:r>
          </a:p>
          <a:p>
            <a:pPr algn="ctr"/>
            <a:r>
              <a:rPr lang="en-US" sz="6700" b="1" i="1" dirty="0" smtClean="0">
                <a:solidFill>
                  <a:schemeClr val="tx1"/>
                </a:solidFill>
                <a:effectLst>
                  <a:outerShdw blurRad="38100" dist="38100" dir="2700000" algn="tl">
                    <a:srgbClr val="000000">
                      <a:alpha val="43137"/>
                    </a:srgbClr>
                  </a:outerShdw>
                </a:effectLst>
                <a:latin typeface="Arial Black" panose="020B0A04020102020204" pitchFamily="34" charset="0"/>
              </a:rPr>
              <a:t>But you will receive power when the Holy Spirit comes on you, and you will be My witnesses…  - </a:t>
            </a:r>
            <a:r>
              <a:rPr lang="en-US" sz="9000" b="1" dirty="0" smtClean="0">
                <a:solidFill>
                  <a:srgbClr val="FFC000"/>
                </a:solidFill>
                <a:effectLst>
                  <a:outerShdw blurRad="38100" dist="38100" dir="2700000" algn="tl">
                    <a:srgbClr val="000000">
                      <a:alpha val="43137"/>
                    </a:srgbClr>
                  </a:outerShdw>
                </a:effectLst>
                <a:latin typeface="Arial Black" panose="020B0A04020102020204" pitchFamily="34" charset="0"/>
              </a:rPr>
              <a:t>Jesus</a:t>
            </a:r>
          </a:p>
          <a:p>
            <a:endParaRPr lang="en-US" sz="5200" dirty="0">
              <a:latin typeface="Algerian" panose="04020705040A02060702" pitchFamily="82" charset="0"/>
            </a:endParaRPr>
          </a:p>
        </p:txBody>
      </p:sp>
      <p:pic>
        <p:nvPicPr>
          <p:cNvPr id="7" name="ihover-img" descr="the skyland s community hosted the men s and women s walk thought s ...">
            <a:hlinkClick r:id="rId2" tgtFrame="&quot;&quot;"/>
          </p:cNvPr>
          <p:cNvPicPr/>
          <p:nvPr/>
        </p:nvPicPr>
        <p:blipFill>
          <a:blip r:embed="rId3">
            <a:extLst>
              <a:ext uri="{28A0092B-C50C-407E-A947-70E740481C1C}">
                <a14:useLocalDpi xmlns:a14="http://schemas.microsoft.com/office/drawing/2010/main" val="0"/>
              </a:ext>
            </a:extLst>
          </a:blip>
          <a:srcRect/>
          <a:stretch>
            <a:fillRect/>
          </a:stretch>
        </p:blipFill>
        <p:spPr bwMode="auto">
          <a:xfrm>
            <a:off x="2979868" y="150607"/>
            <a:ext cx="6185647" cy="5561703"/>
          </a:xfrm>
          <a:prstGeom prst="ellipse">
            <a:avLst/>
          </a:prstGeom>
          <a:ln w="63500" cap="rnd">
            <a:solidFill>
              <a:schemeClr val="accent6">
                <a:lumMod val="50000"/>
              </a:schemeClr>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Rectangle 4"/>
          <p:cNvSpPr/>
          <p:nvPr/>
        </p:nvSpPr>
        <p:spPr>
          <a:xfrm>
            <a:off x="3119717" y="2058906"/>
            <a:ext cx="5905947" cy="3477875"/>
          </a:xfrm>
          <a:prstGeom prst="rect">
            <a:avLst/>
          </a:prstGeom>
        </p:spPr>
        <p:txBody>
          <a:bodyPr wrap="square">
            <a:spAutoFit/>
          </a:bodyPr>
          <a:lstStyle/>
          <a:p>
            <a:pPr algn="ctr"/>
            <a:r>
              <a:rPr lang="en-US" sz="4400" b="1" dirty="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rPr>
              <a:t>Witnessing to the </a:t>
            </a:r>
            <a:br>
              <a:rPr lang="en-US" sz="4400" b="1" dirty="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rPr>
            </a:br>
            <a:r>
              <a:rPr lang="en-US" sz="4400" b="1" dirty="0" smtClean="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rPr>
              <a:t>Wonders </a:t>
            </a:r>
            <a:r>
              <a:rPr lang="en-US" sz="4400" b="1" dirty="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rPr>
              <a:t>of </a:t>
            </a:r>
            <a:r>
              <a:rPr lang="en-US" sz="4400" b="1" dirty="0" smtClean="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rPr>
              <a:t>God –</a:t>
            </a:r>
          </a:p>
          <a:p>
            <a:pPr algn="ctr"/>
            <a:r>
              <a:rPr lang="en-US" sz="4400" b="1" dirty="0" smtClean="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rPr>
              <a:t>From </a:t>
            </a:r>
            <a:r>
              <a:rPr lang="en-US" sz="4400" b="1" dirty="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rPr>
              <a:t>His Word  </a:t>
            </a:r>
            <a:br>
              <a:rPr lang="en-US" sz="4400" b="1" dirty="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rPr>
            </a:br>
            <a:r>
              <a:rPr lang="en-US" sz="4400" b="1" dirty="0" smtClean="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rPr>
              <a:t>to </a:t>
            </a:r>
            <a:r>
              <a:rPr lang="en-US" sz="4400" b="1" dirty="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rPr>
              <a:t>the  World. </a:t>
            </a:r>
            <a:endParaRPr lang="en-US" sz="4400" b="1" dirty="0" smtClean="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endParaRPr>
          </a:p>
          <a:p>
            <a:pPr algn="ctr"/>
            <a:r>
              <a:rPr lang="en-US" sz="4400" b="1" dirty="0" smtClean="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rPr>
              <a:t>Acts 1:8</a:t>
            </a:r>
            <a:endParaRPr lang="en-US" sz="4400" dirty="0">
              <a:solidFill>
                <a:schemeClr val="accent6">
                  <a:lumMod val="50000"/>
                </a:schemeClr>
              </a:solidFill>
            </a:endParaRPr>
          </a:p>
        </p:txBody>
      </p:sp>
    </p:spTree>
    <p:extLst>
      <p:ext uri="{BB962C8B-B14F-4D97-AF65-F5344CB8AC3E}">
        <p14:creationId xmlns:p14="http://schemas.microsoft.com/office/powerpoint/2010/main" val="193131960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941" y="333488"/>
            <a:ext cx="11725835" cy="6443830"/>
          </a:xfrm>
        </p:spPr>
        <p:txBody>
          <a:bodyPr/>
          <a:lstStyle/>
          <a:p>
            <a:pPr marL="0" indent="0">
              <a:buNone/>
            </a:pPr>
            <a:r>
              <a:rPr lang="en-US" sz="2800" b="1" u="sng" dirty="0">
                <a:solidFill>
                  <a:schemeClr val="bg1"/>
                </a:solidFill>
                <a:effectLst>
                  <a:outerShdw blurRad="38100" dist="38100" dir="2700000" algn="tl">
                    <a:srgbClr val="000000">
                      <a:alpha val="43137"/>
                    </a:srgbClr>
                  </a:outerShdw>
                </a:effectLst>
                <a:latin typeface="Arial Black" panose="020B0A04020102020204" pitchFamily="34" charset="0"/>
              </a:rPr>
              <a:t>Psalm 5:3 </a:t>
            </a:r>
            <a:r>
              <a:rPr lang="en-US" sz="2800" b="1" i="1" dirty="0">
                <a:solidFill>
                  <a:schemeClr val="bg1"/>
                </a:solidFill>
                <a:effectLst>
                  <a:outerShdw blurRad="38100" dist="38100" dir="2700000" algn="tl">
                    <a:srgbClr val="000000">
                      <a:alpha val="43137"/>
                    </a:srgbClr>
                  </a:outerShdw>
                </a:effectLst>
                <a:latin typeface="Arial Black" panose="020B0A04020102020204" pitchFamily="34" charset="0"/>
              </a:rPr>
              <a:t>– </a:t>
            </a:r>
            <a:r>
              <a:rPr lang="en-US" sz="2800" i="1" dirty="0">
                <a:solidFill>
                  <a:schemeClr val="bg1"/>
                </a:solidFill>
                <a:latin typeface="Arial Black" panose="020B0A04020102020204" pitchFamily="34" charset="0"/>
              </a:rPr>
              <a:t>In the morning, </a:t>
            </a:r>
            <a:r>
              <a:rPr lang="en-US" sz="2800" i="1" cap="small" dirty="0">
                <a:solidFill>
                  <a:schemeClr val="bg1"/>
                </a:solidFill>
                <a:latin typeface="Arial Black" panose="020B0A04020102020204" pitchFamily="34" charset="0"/>
              </a:rPr>
              <a:t>Lord</a:t>
            </a:r>
            <a:r>
              <a:rPr lang="en-US" sz="2800" i="1" dirty="0">
                <a:solidFill>
                  <a:schemeClr val="bg1"/>
                </a:solidFill>
                <a:latin typeface="Arial Black" panose="020B0A04020102020204" pitchFamily="34" charset="0"/>
              </a:rPr>
              <a:t>, </a:t>
            </a:r>
            <a:r>
              <a:rPr lang="en-US" sz="2800" i="1" dirty="0" smtClean="0">
                <a:solidFill>
                  <a:schemeClr val="bg1"/>
                </a:solidFill>
                <a:latin typeface="Arial Black" panose="020B0A04020102020204" pitchFamily="34" charset="0"/>
              </a:rPr>
              <a:t>You </a:t>
            </a:r>
            <a:r>
              <a:rPr lang="en-US" sz="2800" i="1" dirty="0">
                <a:solidFill>
                  <a:schemeClr val="bg1"/>
                </a:solidFill>
                <a:latin typeface="Arial Black" panose="020B0A04020102020204" pitchFamily="34" charset="0"/>
              </a:rPr>
              <a:t>hear my voice;</a:t>
            </a:r>
            <a:br>
              <a:rPr lang="en-US" sz="2800" i="1" dirty="0">
                <a:solidFill>
                  <a:schemeClr val="bg1"/>
                </a:solidFill>
                <a:latin typeface="Arial Black" panose="020B0A04020102020204" pitchFamily="34" charset="0"/>
              </a:rPr>
            </a:br>
            <a:r>
              <a:rPr lang="en-US" sz="2800" i="1" dirty="0">
                <a:solidFill>
                  <a:schemeClr val="bg1"/>
                </a:solidFill>
                <a:latin typeface="Arial Black" panose="020B0A04020102020204" pitchFamily="34" charset="0"/>
              </a:rPr>
              <a:t>    in the morning I lay my requests before </a:t>
            </a:r>
            <a:r>
              <a:rPr lang="en-US" sz="2800" i="1" dirty="0" smtClean="0">
                <a:solidFill>
                  <a:schemeClr val="bg1"/>
                </a:solidFill>
                <a:latin typeface="Arial Black" panose="020B0A04020102020204" pitchFamily="34" charset="0"/>
              </a:rPr>
              <a:t>You</a:t>
            </a:r>
            <a:r>
              <a:rPr lang="en-US" sz="2800" i="1" dirty="0">
                <a:solidFill>
                  <a:schemeClr val="bg1"/>
                </a:solidFill>
                <a:latin typeface="Arial Black" panose="020B0A04020102020204" pitchFamily="34" charset="0"/>
              </a:rPr>
              <a:t/>
            </a:r>
            <a:br>
              <a:rPr lang="en-US" sz="2800" i="1" dirty="0">
                <a:solidFill>
                  <a:schemeClr val="bg1"/>
                </a:solidFill>
                <a:latin typeface="Arial Black" panose="020B0A04020102020204" pitchFamily="34" charset="0"/>
              </a:rPr>
            </a:br>
            <a:r>
              <a:rPr lang="en-US" sz="2800" i="1" dirty="0">
                <a:solidFill>
                  <a:schemeClr val="bg1"/>
                </a:solidFill>
                <a:latin typeface="Arial Black" panose="020B0A04020102020204" pitchFamily="34" charset="0"/>
              </a:rPr>
              <a:t>    and wait expectantly.</a:t>
            </a:r>
            <a:endParaRPr lang="en-US" sz="2800" b="1" i="1" dirty="0">
              <a:solidFill>
                <a:schemeClr val="bg1"/>
              </a:solidFill>
              <a:effectLst>
                <a:outerShdw blurRad="38100" dist="38100" dir="2700000" algn="tl">
                  <a:srgbClr val="000000">
                    <a:alpha val="43137"/>
                  </a:srgbClr>
                </a:outerShdw>
              </a:effectLst>
              <a:latin typeface="Arial Black" panose="020B0A04020102020204" pitchFamily="34" charset="0"/>
            </a:endParaRPr>
          </a:p>
          <a:p>
            <a:pPr marL="0" indent="0" algn="r">
              <a:buNone/>
            </a:pPr>
            <a:r>
              <a:rPr lang="en-US" sz="2800" b="1" u="sng" dirty="0">
                <a:solidFill>
                  <a:schemeClr val="accent6">
                    <a:lumMod val="50000"/>
                  </a:schemeClr>
                </a:solidFill>
                <a:latin typeface="Arial Black" panose="020B0A04020102020204" pitchFamily="34" charset="0"/>
              </a:rPr>
              <a:t>Psalm 119:147 </a:t>
            </a:r>
            <a:r>
              <a:rPr lang="en-US" sz="2800" b="1" i="1" dirty="0" smtClean="0">
                <a:solidFill>
                  <a:schemeClr val="accent6">
                    <a:lumMod val="50000"/>
                  </a:schemeClr>
                </a:solidFill>
                <a:latin typeface="Arial Black" panose="020B0A04020102020204" pitchFamily="34" charset="0"/>
              </a:rPr>
              <a:t>– </a:t>
            </a:r>
            <a:r>
              <a:rPr lang="en-US" sz="2800" i="1" dirty="0">
                <a:solidFill>
                  <a:schemeClr val="accent6">
                    <a:lumMod val="50000"/>
                  </a:schemeClr>
                </a:solidFill>
                <a:latin typeface="Arial Black" panose="020B0A04020102020204" pitchFamily="34" charset="0"/>
              </a:rPr>
              <a:t>I rise before dawn and cry for help;</a:t>
            </a:r>
            <a:br>
              <a:rPr lang="en-US" sz="2800" i="1" dirty="0">
                <a:solidFill>
                  <a:schemeClr val="accent6">
                    <a:lumMod val="50000"/>
                  </a:schemeClr>
                </a:solidFill>
                <a:latin typeface="Arial Black" panose="020B0A04020102020204" pitchFamily="34" charset="0"/>
              </a:rPr>
            </a:br>
            <a:r>
              <a:rPr lang="en-US" sz="2800" i="1" dirty="0">
                <a:solidFill>
                  <a:schemeClr val="accent6">
                    <a:lumMod val="50000"/>
                  </a:schemeClr>
                </a:solidFill>
                <a:latin typeface="Arial Black" panose="020B0A04020102020204" pitchFamily="34" charset="0"/>
              </a:rPr>
              <a:t>    I have put my hope in </a:t>
            </a:r>
            <a:r>
              <a:rPr lang="en-US" sz="2800" i="1" dirty="0" smtClean="0">
                <a:solidFill>
                  <a:schemeClr val="accent6">
                    <a:lumMod val="50000"/>
                  </a:schemeClr>
                </a:solidFill>
                <a:latin typeface="Arial Black" panose="020B0A04020102020204" pitchFamily="34" charset="0"/>
              </a:rPr>
              <a:t>Your </a:t>
            </a:r>
            <a:r>
              <a:rPr lang="en-US" sz="2800" i="1" dirty="0">
                <a:solidFill>
                  <a:schemeClr val="accent6">
                    <a:lumMod val="50000"/>
                  </a:schemeClr>
                </a:solidFill>
                <a:latin typeface="Arial Black" panose="020B0A04020102020204" pitchFamily="34" charset="0"/>
              </a:rPr>
              <a:t>word.</a:t>
            </a:r>
            <a:endParaRPr lang="en-US" sz="2800" b="1" i="1" dirty="0">
              <a:solidFill>
                <a:schemeClr val="accent6">
                  <a:lumMod val="50000"/>
                </a:schemeClr>
              </a:solidFill>
              <a:latin typeface="Arial Black" panose="020B0A04020102020204" pitchFamily="34" charset="0"/>
            </a:endParaRPr>
          </a:p>
          <a:p>
            <a:pPr marL="0" indent="0">
              <a:buNone/>
            </a:pPr>
            <a:r>
              <a:rPr lang="en-US" sz="2800" b="1" u="sng" dirty="0">
                <a:solidFill>
                  <a:schemeClr val="tx1"/>
                </a:solidFill>
                <a:effectLst>
                  <a:outerShdw blurRad="38100" dist="38100" dir="2700000" algn="tl">
                    <a:srgbClr val="000000">
                      <a:alpha val="43137"/>
                    </a:srgbClr>
                  </a:outerShdw>
                </a:effectLst>
                <a:latin typeface="Arial Black" panose="020B0A04020102020204" pitchFamily="34" charset="0"/>
              </a:rPr>
              <a:t>Mark 1:35 </a:t>
            </a:r>
            <a:r>
              <a:rPr lang="en-US" sz="2800" b="1" i="1" dirty="0" smtClean="0">
                <a:solidFill>
                  <a:schemeClr val="tx1"/>
                </a:solidFill>
                <a:effectLst>
                  <a:outerShdw blurRad="38100" dist="38100" dir="2700000" algn="tl">
                    <a:srgbClr val="000000">
                      <a:alpha val="43137"/>
                    </a:srgbClr>
                  </a:outerShdw>
                </a:effectLst>
                <a:latin typeface="Arial Black" panose="020B0A04020102020204" pitchFamily="34" charset="0"/>
              </a:rPr>
              <a:t>– </a:t>
            </a:r>
            <a:r>
              <a:rPr lang="en-US" sz="2800" i="1" dirty="0">
                <a:solidFill>
                  <a:schemeClr val="tx1"/>
                </a:solidFill>
                <a:effectLst>
                  <a:outerShdw blurRad="38100" dist="38100" dir="2700000" algn="tl">
                    <a:srgbClr val="000000">
                      <a:alpha val="43137"/>
                    </a:srgbClr>
                  </a:outerShdw>
                </a:effectLst>
                <a:latin typeface="Arial Black" panose="020B0A04020102020204" pitchFamily="34" charset="0"/>
              </a:rPr>
              <a:t>Very early in the morning, while it was still dark, Jesus got up, left the house and went off to a solitary place, where </a:t>
            </a:r>
            <a:r>
              <a:rPr lang="en-US" sz="2800" i="1" dirty="0" smtClean="0">
                <a:solidFill>
                  <a:schemeClr val="tx1"/>
                </a:solidFill>
                <a:effectLst>
                  <a:outerShdw blurRad="38100" dist="38100" dir="2700000" algn="tl">
                    <a:srgbClr val="000000">
                      <a:alpha val="43137"/>
                    </a:srgbClr>
                  </a:outerShdw>
                </a:effectLst>
                <a:latin typeface="Arial Black" panose="020B0A04020102020204" pitchFamily="34" charset="0"/>
              </a:rPr>
              <a:t>He prayed.</a:t>
            </a:r>
            <a:endParaRPr lang="en-US" sz="2800" b="1" i="1" dirty="0">
              <a:solidFill>
                <a:schemeClr val="tx1"/>
              </a:solidFill>
              <a:effectLst>
                <a:outerShdw blurRad="38100" dist="38100" dir="2700000" algn="tl">
                  <a:srgbClr val="000000">
                    <a:alpha val="43137"/>
                  </a:srgbClr>
                </a:outerShdw>
              </a:effectLst>
              <a:latin typeface="Arial Black" panose="020B0A04020102020204" pitchFamily="34" charset="0"/>
            </a:endParaRPr>
          </a:p>
          <a:p>
            <a:pPr marL="0" indent="0">
              <a:buNone/>
            </a:pPr>
            <a:r>
              <a:rPr lang="en-US" sz="2800" b="1" u="sng" dirty="0">
                <a:solidFill>
                  <a:schemeClr val="tx1"/>
                </a:solidFill>
                <a:effectLst>
                  <a:outerShdw blurRad="38100" dist="38100" dir="2700000" algn="tl">
                    <a:srgbClr val="000000">
                      <a:alpha val="43137"/>
                    </a:srgbClr>
                  </a:outerShdw>
                </a:effectLst>
                <a:latin typeface="Arial Black" panose="020B0A04020102020204" pitchFamily="34" charset="0"/>
              </a:rPr>
              <a:t>Revelation 22:12-13 </a:t>
            </a:r>
            <a:r>
              <a:rPr lang="en-US" sz="2800" b="1" i="1" dirty="0" smtClean="0">
                <a:solidFill>
                  <a:schemeClr val="tx1"/>
                </a:solidFill>
                <a:effectLst>
                  <a:outerShdw blurRad="38100" dist="38100" dir="2700000" algn="tl">
                    <a:srgbClr val="000000">
                      <a:alpha val="43137"/>
                    </a:srgbClr>
                  </a:outerShdw>
                </a:effectLst>
                <a:latin typeface="Arial Black" panose="020B0A04020102020204" pitchFamily="34" charset="0"/>
              </a:rPr>
              <a:t>– </a:t>
            </a:r>
            <a:r>
              <a:rPr lang="en-US" sz="2800" i="1" dirty="0">
                <a:solidFill>
                  <a:schemeClr val="tx1"/>
                </a:solidFill>
                <a:effectLst>
                  <a:outerShdw blurRad="38100" dist="38100" dir="2700000" algn="tl">
                    <a:srgbClr val="000000">
                      <a:alpha val="43137"/>
                    </a:srgbClr>
                  </a:outerShdw>
                </a:effectLst>
                <a:latin typeface="Arial Black" panose="020B0A04020102020204" pitchFamily="34" charset="0"/>
              </a:rPr>
              <a:t>Look, I am coming soon! My reward is with </a:t>
            </a:r>
            <a:r>
              <a:rPr lang="en-US" sz="2800" i="1" dirty="0" smtClean="0">
                <a:solidFill>
                  <a:schemeClr val="tx1"/>
                </a:solidFill>
                <a:effectLst>
                  <a:outerShdw blurRad="38100" dist="38100" dir="2700000" algn="tl">
                    <a:srgbClr val="000000">
                      <a:alpha val="43137"/>
                    </a:srgbClr>
                  </a:outerShdw>
                </a:effectLst>
                <a:latin typeface="Arial Black" panose="020B0A04020102020204" pitchFamily="34" charset="0"/>
              </a:rPr>
              <a:t>Me</a:t>
            </a:r>
            <a:r>
              <a:rPr lang="en-US" sz="2800" i="1" dirty="0">
                <a:solidFill>
                  <a:schemeClr val="tx1"/>
                </a:solidFill>
                <a:effectLst>
                  <a:outerShdw blurRad="38100" dist="38100" dir="2700000" algn="tl">
                    <a:srgbClr val="000000">
                      <a:alpha val="43137"/>
                    </a:srgbClr>
                  </a:outerShdw>
                </a:effectLst>
                <a:latin typeface="Arial Black" panose="020B0A04020102020204" pitchFamily="34" charset="0"/>
              </a:rPr>
              <a:t>, and I will give to each person according to what they have done. </a:t>
            </a:r>
            <a:r>
              <a:rPr lang="en-US" sz="2800" i="1" baseline="30000" dirty="0">
                <a:solidFill>
                  <a:schemeClr val="tx1"/>
                </a:solidFill>
                <a:effectLst>
                  <a:outerShdw blurRad="38100" dist="38100" dir="2700000" algn="tl">
                    <a:srgbClr val="000000">
                      <a:alpha val="43137"/>
                    </a:srgbClr>
                  </a:outerShdw>
                </a:effectLst>
                <a:latin typeface="Arial Black" panose="020B0A04020102020204" pitchFamily="34" charset="0"/>
              </a:rPr>
              <a:t>13 </a:t>
            </a:r>
            <a:r>
              <a:rPr lang="en-US" sz="2800" i="1" dirty="0">
                <a:solidFill>
                  <a:schemeClr val="tx1"/>
                </a:solidFill>
                <a:effectLst>
                  <a:outerShdw blurRad="38100" dist="38100" dir="2700000" algn="tl">
                    <a:srgbClr val="000000">
                      <a:alpha val="43137"/>
                    </a:srgbClr>
                  </a:outerShdw>
                </a:effectLst>
                <a:latin typeface="Arial Black" panose="020B0A04020102020204" pitchFamily="34" charset="0"/>
              </a:rPr>
              <a:t>I am the Alpha and the Omega, the First and the Last, the Beginning and the End.</a:t>
            </a:r>
            <a:endParaRPr lang="en-US" sz="2800" b="1" i="1" dirty="0">
              <a:solidFill>
                <a:schemeClr val="tx1"/>
              </a:solidFill>
              <a:effectLst>
                <a:outerShdw blurRad="38100" dist="38100" dir="2700000" algn="tl">
                  <a:srgbClr val="000000">
                    <a:alpha val="43137"/>
                  </a:srgbClr>
                </a:outerShdw>
              </a:effectLst>
              <a:latin typeface="Arial Black" panose="020B0A04020102020204" pitchFamily="34" charset="0"/>
            </a:endParaRPr>
          </a:p>
          <a:p>
            <a:endParaRPr lang="en-US"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547479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urtains"/>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334" y="193638"/>
            <a:ext cx="11403107" cy="6664362"/>
          </a:xfrm>
        </p:spPr>
        <p:txBody>
          <a:bodyPr/>
          <a:lstStyle/>
          <a:p>
            <a:pPr marL="0" indent="0">
              <a:spcBef>
                <a:spcPts val="0"/>
              </a:spcBef>
              <a:spcAft>
                <a:spcPts val="0"/>
              </a:spcAft>
              <a:buNone/>
            </a:pPr>
            <a:r>
              <a:rPr lang="en-US" sz="8000" b="1" dirty="0" smtClean="0">
                <a:solidFill>
                  <a:schemeClr val="bg1"/>
                </a:solidFill>
                <a:effectLst>
                  <a:outerShdw blurRad="38100" dist="38100" dir="2700000" algn="tl">
                    <a:srgbClr val="000000">
                      <a:alpha val="43137"/>
                    </a:srgbClr>
                  </a:outerShdw>
                </a:effectLst>
                <a:latin typeface="Arial Black" panose="020B0A04020102020204" pitchFamily="34" charset="0"/>
              </a:rPr>
              <a:t>What/When </a:t>
            </a:r>
            <a:r>
              <a:rPr lang="en-US" sz="8000" b="1" dirty="0">
                <a:solidFill>
                  <a:schemeClr val="bg1"/>
                </a:solidFill>
                <a:effectLst>
                  <a:outerShdw blurRad="38100" dist="38100" dir="2700000" algn="tl">
                    <a:srgbClr val="000000">
                      <a:alpha val="43137"/>
                    </a:srgbClr>
                  </a:outerShdw>
                </a:effectLst>
                <a:latin typeface="Arial Black" panose="020B0A04020102020204" pitchFamily="34" charset="0"/>
              </a:rPr>
              <a:t>is my </a:t>
            </a:r>
            <a:endParaRPr lang="en-US" sz="8000" b="1" dirty="0" smtClean="0">
              <a:solidFill>
                <a:schemeClr val="bg1"/>
              </a:solidFill>
              <a:effectLst>
                <a:outerShdw blurRad="38100" dist="38100" dir="2700000" algn="tl">
                  <a:srgbClr val="000000">
                    <a:alpha val="43137"/>
                  </a:srgbClr>
                </a:outerShdw>
              </a:effectLst>
              <a:latin typeface="Arial Black" panose="020B0A04020102020204" pitchFamily="34" charset="0"/>
            </a:endParaRPr>
          </a:p>
          <a:p>
            <a:pPr marL="0" indent="0">
              <a:spcBef>
                <a:spcPts val="0"/>
              </a:spcBef>
              <a:spcAft>
                <a:spcPts val="0"/>
              </a:spcAft>
              <a:buNone/>
            </a:pPr>
            <a:r>
              <a:rPr lang="en-US" sz="8000" b="1" dirty="0" smtClean="0">
                <a:solidFill>
                  <a:schemeClr val="bg1"/>
                </a:solidFill>
                <a:effectLst>
                  <a:outerShdw blurRad="38100" dist="38100" dir="2700000" algn="tl">
                    <a:srgbClr val="000000">
                      <a:alpha val="43137"/>
                    </a:srgbClr>
                  </a:outerShdw>
                </a:effectLst>
                <a:latin typeface="Arial Black" panose="020B0A04020102020204" pitchFamily="34" charset="0"/>
              </a:rPr>
              <a:t>morning </a:t>
            </a:r>
            <a:r>
              <a:rPr lang="en-US" sz="8000" b="1" dirty="0">
                <a:solidFill>
                  <a:schemeClr val="bg1"/>
                </a:solidFill>
                <a:effectLst>
                  <a:outerShdw blurRad="38100" dist="38100" dir="2700000" algn="tl">
                    <a:srgbClr val="000000">
                      <a:alpha val="43137"/>
                    </a:srgbClr>
                  </a:outerShdw>
                </a:effectLst>
                <a:latin typeface="Arial Black" panose="020B0A04020102020204" pitchFamily="34" charset="0"/>
              </a:rPr>
              <a:t>“</a:t>
            </a:r>
            <a:r>
              <a:rPr lang="en-US" sz="8000" b="1" u="sng" dirty="0">
                <a:solidFill>
                  <a:schemeClr val="bg1"/>
                </a:solidFill>
                <a:effectLst>
                  <a:outerShdw blurRad="38100" dist="38100" dir="2700000" algn="tl">
                    <a:srgbClr val="000000">
                      <a:alpha val="43137"/>
                    </a:srgbClr>
                  </a:outerShdw>
                </a:effectLst>
                <a:latin typeface="Arial Black" panose="020B0A04020102020204" pitchFamily="34" charset="0"/>
              </a:rPr>
              <a:t>ark</a:t>
            </a:r>
            <a:r>
              <a:rPr lang="en-US" sz="8000" b="1" dirty="0">
                <a:solidFill>
                  <a:schemeClr val="bg1"/>
                </a:solidFill>
                <a:effectLst>
                  <a:outerShdw blurRad="38100" dist="38100" dir="2700000" algn="tl">
                    <a:srgbClr val="000000">
                      <a:alpha val="43137"/>
                    </a:srgbClr>
                  </a:outerShdw>
                </a:effectLst>
                <a:latin typeface="Arial Black" panose="020B0A04020102020204" pitchFamily="34" charset="0"/>
              </a:rPr>
              <a:t> of the </a:t>
            </a:r>
            <a:r>
              <a:rPr lang="en-US" sz="8000" b="1" dirty="0" smtClean="0">
                <a:solidFill>
                  <a:schemeClr val="bg1"/>
                </a:solidFill>
                <a:effectLst>
                  <a:outerShdw blurRad="38100" dist="38100" dir="2700000" algn="tl">
                    <a:srgbClr val="000000">
                      <a:alpha val="43137"/>
                    </a:srgbClr>
                  </a:outerShdw>
                </a:effectLst>
                <a:latin typeface="Arial Black" panose="020B0A04020102020204" pitchFamily="34" charset="0"/>
              </a:rPr>
              <a:t>   	             </a:t>
            </a:r>
            <a:r>
              <a:rPr lang="en-US" sz="8000" b="1" u="sng" dirty="0" smtClean="0">
                <a:solidFill>
                  <a:schemeClr val="bg1"/>
                </a:solidFill>
                <a:effectLst>
                  <a:outerShdw blurRad="38100" dist="38100" dir="2700000" algn="tl">
                    <a:srgbClr val="000000">
                      <a:alpha val="43137"/>
                    </a:srgbClr>
                  </a:outerShdw>
                </a:effectLst>
                <a:latin typeface="Arial Black" panose="020B0A04020102020204" pitchFamily="34" charset="0"/>
              </a:rPr>
              <a:t>covenant</a:t>
            </a:r>
            <a:r>
              <a:rPr lang="en-US" sz="8000" b="1" u="sng" dirty="0">
                <a:solidFill>
                  <a:schemeClr val="bg1"/>
                </a:solidFill>
                <a:effectLst>
                  <a:outerShdw blurRad="38100" dist="38100" dir="2700000" algn="tl">
                    <a:srgbClr val="000000">
                      <a:alpha val="43137"/>
                    </a:srgbClr>
                  </a:outerShdw>
                </a:effectLst>
                <a:latin typeface="Arial Black" panose="020B0A04020102020204" pitchFamily="34" charset="0"/>
              </a:rPr>
              <a:t>”</a:t>
            </a:r>
            <a:r>
              <a:rPr lang="en-US" sz="8000" b="1" dirty="0">
                <a:solidFill>
                  <a:schemeClr val="bg1"/>
                </a:solidFill>
                <a:effectLst>
                  <a:outerShdw blurRad="38100" dist="38100" dir="2700000" algn="tl">
                    <a:srgbClr val="000000">
                      <a:alpha val="43137"/>
                    </a:srgbClr>
                  </a:outerShdw>
                </a:effectLst>
                <a:latin typeface="Arial Black" panose="020B0A04020102020204" pitchFamily="34" charset="0"/>
              </a:rPr>
              <a:t>? </a:t>
            </a:r>
            <a:endParaRPr lang="en-US" sz="8000" dirty="0">
              <a:solidFill>
                <a:schemeClr val="bg1"/>
              </a:solidFill>
              <a:effectLst>
                <a:outerShdw blurRad="38100" dist="38100" dir="2700000" algn="tl">
                  <a:srgbClr val="000000">
                    <a:alpha val="43137"/>
                  </a:srgbClr>
                </a:outerShdw>
              </a:effectLst>
              <a:latin typeface="Arial Black" panose="020B0A04020102020204" pitchFamily="34" charset="0"/>
            </a:endParaRP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334" y="4147073"/>
            <a:ext cx="4265183" cy="2538804"/>
          </a:xfrm>
          <a:prstGeom prst="rect">
            <a:avLst/>
          </a:prstGeom>
          <a:ln>
            <a:noFill/>
          </a:ln>
          <a:effectLst>
            <a:softEdge rad="112500"/>
          </a:effec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84579" y="0"/>
            <a:ext cx="2492236" cy="2850776"/>
          </a:xfrm>
          <a:prstGeom prst="rect">
            <a:avLst/>
          </a:prstGeom>
        </p:spPr>
      </p:pic>
    </p:spTree>
    <p:extLst>
      <p:ext uri="{BB962C8B-B14F-4D97-AF65-F5344CB8AC3E}">
        <p14:creationId xmlns:p14="http://schemas.microsoft.com/office/powerpoint/2010/main" val="23020908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urtains"/>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312432"/>
            <a:ext cx="12192000" cy="5545567"/>
          </a:xfrm>
        </p:spPr>
        <p:txBody>
          <a:bodyPr>
            <a:normAutofit lnSpcReduction="10000"/>
          </a:bodyPr>
          <a:lstStyle/>
          <a:p>
            <a:pPr marL="0" indent="0" algn="ctr">
              <a:buNone/>
            </a:pPr>
            <a:r>
              <a:rPr lang="en-US" sz="8800" b="1" dirty="0">
                <a:solidFill>
                  <a:schemeClr val="bg1"/>
                </a:solidFill>
                <a:effectLst>
                  <a:outerShdw blurRad="38100" dist="38100" dir="2700000" algn="tl">
                    <a:srgbClr val="000000">
                      <a:alpha val="43137"/>
                    </a:srgbClr>
                  </a:outerShdw>
                </a:effectLst>
                <a:latin typeface="Arial Black" panose="020B0A04020102020204" pitchFamily="34" charset="0"/>
              </a:rPr>
              <a:t>2.</a:t>
            </a:r>
            <a:r>
              <a:rPr lang="en-US" sz="8000" b="1" dirty="0">
                <a:solidFill>
                  <a:schemeClr val="bg1"/>
                </a:solidFill>
                <a:effectLst>
                  <a:outerShdw blurRad="38100" dist="38100" dir="2700000" algn="tl">
                    <a:srgbClr val="000000">
                      <a:alpha val="43137"/>
                    </a:srgbClr>
                  </a:outerShdw>
                </a:effectLst>
                <a:latin typeface="Arial Black" panose="020B0A04020102020204" pitchFamily="34" charset="0"/>
              </a:rPr>
              <a:t>  </a:t>
            </a:r>
            <a:endParaRPr lang="en-US" sz="8000" b="1" dirty="0" smtClean="0">
              <a:solidFill>
                <a:schemeClr val="bg1"/>
              </a:solidFill>
              <a:effectLst>
                <a:outerShdw blurRad="38100" dist="38100" dir="2700000" algn="tl">
                  <a:srgbClr val="000000">
                    <a:alpha val="43137"/>
                  </a:srgbClr>
                </a:outerShdw>
              </a:effectLst>
              <a:latin typeface="Arial Black" panose="020B0A04020102020204" pitchFamily="34" charset="0"/>
            </a:endParaRPr>
          </a:p>
          <a:p>
            <a:pPr marL="0" indent="0" algn="ctr">
              <a:buNone/>
            </a:pPr>
            <a:r>
              <a:rPr lang="en-US" sz="8800" b="1" dirty="0" smtClean="0">
                <a:solidFill>
                  <a:schemeClr val="accent4">
                    <a:lumMod val="60000"/>
                    <a:lumOff val="40000"/>
                  </a:schemeClr>
                </a:solidFill>
                <a:effectLst>
                  <a:outerShdw blurRad="38100" dist="38100" dir="2700000" algn="tl">
                    <a:srgbClr val="000000">
                      <a:alpha val="43137"/>
                    </a:srgbClr>
                  </a:outerShdw>
                </a:effectLst>
                <a:latin typeface="Arial Black" panose="020B0A04020102020204" pitchFamily="34" charset="0"/>
              </a:rPr>
              <a:t>Make </a:t>
            </a:r>
            <a:r>
              <a:rPr lang="en-US" sz="8800" b="1" dirty="0">
                <a:solidFill>
                  <a:schemeClr val="accent4">
                    <a:lumMod val="60000"/>
                    <a:lumOff val="40000"/>
                  </a:schemeClr>
                </a:solidFill>
                <a:effectLst>
                  <a:outerShdw blurRad="38100" dist="38100" dir="2700000" algn="tl">
                    <a:srgbClr val="000000">
                      <a:alpha val="43137"/>
                    </a:srgbClr>
                  </a:outerShdw>
                </a:effectLst>
                <a:latin typeface="Arial Black" panose="020B0A04020102020204" pitchFamily="34" charset="0"/>
              </a:rPr>
              <a:t>Triumphant </a:t>
            </a:r>
            <a:r>
              <a:rPr lang="en-US" sz="8800" b="1" u="sng" dirty="0">
                <a:solidFill>
                  <a:schemeClr val="accent4">
                    <a:lumMod val="60000"/>
                    <a:lumOff val="40000"/>
                  </a:schemeClr>
                </a:solidFill>
                <a:effectLst>
                  <a:outerShdw blurRad="38100" dist="38100" dir="2700000" algn="tl">
                    <a:srgbClr val="000000">
                      <a:alpha val="43137"/>
                    </a:srgbClr>
                  </a:outerShdw>
                </a:effectLst>
                <a:latin typeface="Arial Black" panose="020B0A04020102020204" pitchFamily="34" charset="0"/>
              </a:rPr>
              <a:t>Joyful</a:t>
            </a:r>
            <a:r>
              <a:rPr lang="en-US" sz="8800" b="1" dirty="0">
                <a:solidFill>
                  <a:schemeClr val="accent4">
                    <a:lumMod val="60000"/>
                    <a:lumOff val="40000"/>
                  </a:schemeClr>
                </a:solidFill>
                <a:effectLst>
                  <a:outerShdw blurRad="38100" dist="38100" dir="2700000" algn="tl">
                    <a:srgbClr val="000000">
                      <a:alpha val="43137"/>
                    </a:srgbClr>
                  </a:outerShdw>
                </a:effectLst>
                <a:latin typeface="Arial Black" panose="020B0A04020102020204" pitchFamily="34" charset="0"/>
              </a:rPr>
              <a:t> </a:t>
            </a:r>
            <a:r>
              <a:rPr lang="en-US" sz="8800" b="1" u="sng" dirty="0">
                <a:solidFill>
                  <a:schemeClr val="accent4">
                    <a:lumMod val="60000"/>
                    <a:lumOff val="40000"/>
                  </a:schemeClr>
                </a:solidFill>
                <a:effectLst>
                  <a:outerShdw blurRad="38100" dist="38100" dir="2700000" algn="tl">
                    <a:srgbClr val="000000">
                      <a:alpha val="43137"/>
                    </a:srgbClr>
                  </a:outerShdw>
                </a:effectLst>
                <a:latin typeface="Arial Black" panose="020B0A04020102020204" pitchFamily="34" charset="0"/>
              </a:rPr>
              <a:t>Music</a:t>
            </a:r>
            <a:r>
              <a:rPr lang="en-US" sz="8800" b="1" dirty="0">
                <a:solidFill>
                  <a:schemeClr val="accent4">
                    <a:lumMod val="60000"/>
                    <a:lumOff val="40000"/>
                  </a:schemeClr>
                </a:solidFill>
                <a:effectLst>
                  <a:outerShdw blurRad="38100" dist="38100" dir="2700000" algn="tl">
                    <a:srgbClr val="000000">
                      <a:alpha val="43137"/>
                    </a:srgbClr>
                  </a:outerShdw>
                </a:effectLst>
                <a:latin typeface="Arial Black" panose="020B0A04020102020204" pitchFamily="34" charset="0"/>
              </a:rPr>
              <a:t> for God. </a:t>
            </a:r>
            <a:endParaRPr lang="en-US" sz="8800" dirty="0">
              <a:solidFill>
                <a:schemeClr val="accent4">
                  <a:lumMod val="60000"/>
                  <a:lumOff val="40000"/>
                </a:schemeClr>
              </a:solidFill>
              <a:effectLst>
                <a:outerShdw blurRad="38100" dist="38100" dir="2700000" algn="tl">
                  <a:srgbClr val="000000">
                    <a:alpha val="43137"/>
                  </a:srgbClr>
                </a:outerShdw>
              </a:effectLst>
              <a:latin typeface="Arial Black" panose="020B0A04020102020204" pitchFamily="34" charset="0"/>
            </a:endParaRPr>
          </a:p>
          <a:p>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144"/>
          <a:stretch/>
        </p:blipFill>
        <p:spPr>
          <a:xfrm>
            <a:off x="9122485" y="0"/>
            <a:ext cx="3148853" cy="2969111"/>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86060"/>
            <a:ext cx="2559872" cy="2969109"/>
          </a:xfrm>
          <a:prstGeom prst="rect">
            <a:avLst/>
          </a:prstGeom>
        </p:spPr>
      </p:pic>
    </p:spTree>
    <p:extLst>
      <p:ext uri="{BB962C8B-B14F-4D97-AF65-F5344CB8AC3E}">
        <p14:creationId xmlns:p14="http://schemas.microsoft.com/office/powerpoint/2010/main" val="39896171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urtains"/>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1365" y="268941"/>
            <a:ext cx="11833411" cy="7304443"/>
          </a:xfrm>
        </p:spPr>
        <p:txBody>
          <a:bodyPr>
            <a:normAutofit lnSpcReduction="10000"/>
          </a:bodyPr>
          <a:lstStyle/>
          <a:p>
            <a:pPr marL="0" indent="0">
              <a:buNone/>
            </a:pPr>
            <a:r>
              <a:rPr lang="en-US" sz="2200" b="1" u="sng" dirty="0" smtClean="0">
                <a:solidFill>
                  <a:schemeClr val="bg1"/>
                </a:solidFill>
                <a:effectLst>
                  <a:outerShdw blurRad="38100" dist="38100" dir="2700000" algn="tl">
                    <a:srgbClr val="000000">
                      <a:alpha val="43137"/>
                    </a:srgbClr>
                  </a:outerShdw>
                </a:effectLst>
                <a:latin typeface="Arial Black" panose="020B0A04020102020204" pitchFamily="34" charset="0"/>
              </a:rPr>
              <a:t>Joshua </a:t>
            </a:r>
            <a:r>
              <a:rPr lang="en-US" sz="2200" b="1" u="sng" dirty="0">
                <a:solidFill>
                  <a:schemeClr val="bg1"/>
                </a:solidFill>
                <a:effectLst>
                  <a:outerShdw blurRad="38100" dist="38100" dir="2700000" algn="tl">
                    <a:srgbClr val="000000">
                      <a:alpha val="43137"/>
                    </a:srgbClr>
                  </a:outerShdw>
                </a:effectLst>
                <a:latin typeface="Arial Black" panose="020B0A04020102020204" pitchFamily="34" charset="0"/>
              </a:rPr>
              <a:t>6:12-20 </a:t>
            </a:r>
            <a:r>
              <a:rPr lang="en-US" sz="2200" b="1" i="1" dirty="0">
                <a:solidFill>
                  <a:schemeClr val="bg1"/>
                </a:solidFill>
                <a:effectLst>
                  <a:outerShdw blurRad="38100" dist="38100" dir="2700000" algn="tl">
                    <a:srgbClr val="000000">
                      <a:alpha val="43137"/>
                    </a:srgbClr>
                  </a:outerShdw>
                </a:effectLst>
                <a:latin typeface="Arial Black" panose="020B0A04020102020204" pitchFamily="34" charset="0"/>
              </a:rPr>
              <a:t>– </a:t>
            </a:r>
            <a:r>
              <a:rPr lang="en-US" sz="2200" i="1" baseline="30000" dirty="0">
                <a:solidFill>
                  <a:schemeClr val="bg1"/>
                </a:solidFill>
                <a:latin typeface="Arial Black" panose="020B0A04020102020204" pitchFamily="34" charset="0"/>
              </a:rPr>
              <a:t> </a:t>
            </a:r>
            <a:r>
              <a:rPr lang="en-US" sz="2200" i="1" dirty="0">
                <a:solidFill>
                  <a:schemeClr val="bg1"/>
                </a:solidFill>
                <a:latin typeface="Arial Black" panose="020B0A04020102020204" pitchFamily="34" charset="0"/>
              </a:rPr>
              <a:t>Joshua got up early the next morning and the priests took up the ark of the </a:t>
            </a:r>
            <a:r>
              <a:rPr lang="en-US" sz="2200" i="1" cap="small" dirty="0">
                <a:solidFill>
                  <a:schemeClr val="bg1"/>
                </a:solidFill>
                <a:latin typeface="Arial Black" panose="020B0A04020102020204" pitchFamily="34" charset="0"/>
              </a:rPr>
              <a:t>Lord</a:t>
            </a:r>
            <a:r>
              <a:rPr lang="en-US" sz="2200" i="1" dirty="0">
                <a:solidFill>
                  <a:schemeClr val="bg1"/>
                </a:solidFill>
                <a:latin typeface="Arial Black" panose="020B0A04020102020204" pitchFamily="34" charset="0"/>
              </a:rPr>
              <a:t>. </a:t>
            </a:r>
            <a:r>
              <a:rPr lang="en-US" sz="2200" i="1" baseline="30000" dirty="0">
                <a:solidFill>
                  <a:schemeClr val="bg1"/>
                </a:solidFill>
                <a:latin typeface="Arial Black" panose="020B0A04020102020204" pitchFamily="34" charset="0"/>
              </a:rPr>
              <a:t>13 </a:t>
            </a:r>
            <a:r>
              <a:rPr lang="en-US" sz="2200" i="1" dirty="0">
                <a:solidFill>
                  <a:schemeClr val="bg1"/>
                </a:solidFill>
                <a:latin typeface="Arial Black" panose="020B0A04020102020204" pitchFamily="34" charset="0"/>
              </a:rPr>
              <a:t>The seven priests carrying the seven trumpets went forward, marching before the ark of the </a:t>
            </a:r>
            <a:r>
              <a:rPr lang="en-US" sz="2200" i="1" cap="small" dirty="0">
                <a:solidFill>
                  <a:schemeClr val="bg1"/>
                </a:solidFill>
                <a:latin typeface="Arial Black" panose="020B0A04020102020204" pitchFamily="34" charset="0"/>
              </a:rPr>
              <a:t>Lord</a:t>
            </a:r>
            <a:r>
              <a:rPr lang="en-US" sz="2200" i="1" dirty="0">
                <a:solidFill>
                  <a:schemeClr val="bg1"/>
                </a:solidFill>
                <a:latin typeface="Arial Black" panose="020B0A04020102020204" pitchFamily="34" charset="0"/>
              </a:rPr>
              <a:t> and blowing the trumpets. The armed men went ahead of them and the rear guard followed the ark of the </a:t>
            </a:r>
            <a:r>
              <a:rPr lang="en-US" sz="2200" i="1" cap="small" dirty="0">
                <a:solidFill>
                  <a:schemeClr val="bg1"/>
                </a:solidFill>
                <a:latin typeface="Arial Black" panose="020B0A04020102020204" pitchFamily="34" charset="0"/>
              </a:rPr>
              <a:t>Lord</a:t>
            </a:r>
            <a:r>
              <a:rPr lang="en-US" sz="2200" i="1" dirty="0">
                <a:solidFill>
                  <a:schemeClr val="bg1"/>
                </a:solidFill>
                <a:latin typeface="Arial Black" panose="020B0A04020102020204" pitchFamily="34" charset="0"/>
              </a:rPr>
              <a:t>, while the trumpets kept sounding. </a:t>
            </a:r>
            <a:r>
              <a:rPr lang="en-US" sz="2200" i="1" baseline="30000" dirty="0">
                <a:solidFill>
                  <a:schemeClr val="bg1"/>
                </a:solidFill>
                <a:latin typeface="Arial Black" panose="020B0A04020102020204" pitchFamily="34" charset="0"/>
              </a:rPr>
              <a:t>14 </a:t>
            </a:r>
            <a:r>
              <a:rPr lang="en-US" sz="2200" i="1" dirty="0">
                <a:solidFill>
                  <a:schemeClr val="bg1"/>
                </a:solidFill>
                <a:latin typeface="Arial Black" panose="020B0A04020102020204" pitchFamily="34" charset="0"/>
              </a:rPr>
              <a:t>So on the second day they marched around the city once and returned to the camp. They did this for six days. </a:t>
            </a:r>
            <a:r>
              <a:rPr lang="en-US" sz="2200" i="1" baseline="30000" dirty="0">
                <a:solidFill>
                  <a:schemeClr val="bg1"/>
                </a:solidFill>
                <a:latin typeface="Arial Black" panose="020B0A04020102020204" pitchFamily="34" charset="0"/>
              </a:rPr>
              <a:t>15 </a:t>
            </a:r>
            <a:r>
              <a:rPr lang="en-US" sz="2200" i="1" dirty="0">
                <a:solidFill>
                  <a:schemeClr val="bg1"/>
                </a:solidFill>
                <a:latin typeface="Arial Black" panose="020B0A04020102020204" pitchFamily="34" charset="0"/>
              </a:rPr>
              <a:t>On the seventh day, they got up at daybreak and marched around the city seven times in the same manner, except that on that day they circled the city seven times. </a:t>
            </a:r>
            <a:r>
              <a:rPr lang="en-US" sz="2200" i="1" baseline="30000" dirty="0">
                <a:solidFill>
                  <a:schemeClr val="bg1"/>
                </a:solidFill>
                <a:latin typeface="Arial Black" panose="020B0A04020102020204" pitchFamily="34" charset="0"/>
              </a:rPr>
              <a:t>16 </a:t>
            </a:r>
            <a:r>
              <a:rPr lang="en-US" sz="2200" i="1" dirty="0">
                <a:solidFill>
                  <a:schemeClr val="bg1"/>
                </a:solidFill>
                <a:latin typeface="Arial Black" panose="020B0A04020102020204" pitchFamily="34" charset="0"/>
              </a:rPr>
              <a:t>The seventh time around, when the priests sounded the trumpet blast, Joshua commanded the army, “Shout! For the </a:t>
            </a:r>
            <a:r>
              <a:rPr lang="en-US" sz="2200" i="1" cap="small" dirty="0">
                <a:solidFill>
                  <a:schemeClr val="bg1"/>
                </a:solidFill>
                <a:latin typeface="Arial Black" panose="020B0A04020102020204" pitchFamily="34" charset="0"/>
              </a:rPr>
              <a:t>Lord</a:t>
            </a:r>
            <a:r>
              <a:rPr lang="en-US" sz="2200" i="1" dirty="0">
                <a:solidFill>
                  <a:schemeClr val="bg1"/>
                </a:solidFill>
                <a:latin typeface="Arial Black" panose="020B0A04020102020204" pitchFamily="34" charset="0"/>
              </a:rPr>
              <a:t> has given you the city! </a:t>
            </a:r>
            <a:r>
              <a:rPr lang="en-US" sz="2200" i="1" baseline="30000" dirty="0">
                <a:solidFill>
                  <a:schemeClr val="bg1"/>
                </a:solidFill>
                <a:latin typeface="Arial Black" panose="020B0A04020102020204" pitchFamily="34" charset="0"/>
              </a:rPr>
              <a:t>17 </a:t>
            </a:r>
            <a:r>
              <a:rPr lang="en-US" sz="2200" i="1" dirty="0">
                <a:solidFill>
                  <a:schemeClr val="bg1"/>
                </a:solidFill>
                <a:latin typeface="Arial Black" panose="020B0A04020102020204" pitchFamily="34" charset="0"/>
              </a:rPr>
              <a:t>The city and all that is in it are to be devoted</a:t>
            </a:r>
            <a:r>
              <a:rPr lang="en-US" sz="2200" i="1" baseline="30000" dirty="0">
                <a:solidFill>
                  <a:schemeClr val="bg1"/>
                </a:solidFill>
                <a:latin typeface="Arial Black" panose="020B0A04020102020204" pitchFamily="34" charset="0"/>
              </a:rPr>
              <a:t>[</a:t>
            </a:r>
            <a:r>
              <a:rPr lang="en-US" sz="2200" i="1" baseline="30000" dirty="0">
                <a:solidFill>
                  <a:schemeClr val="bg1"/>
                </a:solidFill>
                <a:latin typeface="Arial Black" panose="020B0A04020102020204" pitchFamily="34" charset="0"/>
                <a:hlinkClick r:id="rId2" tooltip="See footnote a"/>
              </a:rPr>
              <a:t>a</a:t>
            </a:r>
            <a:r>
              <a:rPr lang="en-US" sz="2200" i="1" baseline="30000" dirty="0">
                <a:solidFill>
                  <a:schemeClr val="bg1"/>
                </a:solidFill>
                <a:latin typeface="Arial Black" panose="020B0A04020102020204" pitchFamily="34" charset="0"/>
              </a:rPr>
              <a:t>]</a:t>
            </a:r>
            <a:r>
              <a:rPr lang="en-US" sz="2200" i="1" dirty="0">
                <a:solidFill>
                  <a:schemeClr val="bg1"/>
                </a:solidFill>
                <a:latin typeface="Arial Black" panose="020B0A04020102020204" pitchFamily="34" charset="0"/>
              </a:rPr>
              <a:t> to the </a:t>
            </a:r>
            <a:r>
              <a:rPr lang="en-US" sz="2200" i="1" cap="small" dirty="0">
                <a:solidFill>
                  <a:schemeClr val="bg1"/>
                </a:solidFill>
                <a:latin typeface="Arial Black" panose="020B0A04020102020204" pitchFamily="34" charset="0"/>
              </a:rPr>
              <a:t>Lord</a:t>
            </a:r>
            <a:r>
              <a:rPr lang="en-US" sz="2200" i="1" dirty="0">
                <a:solidFill>
                  <a:schemeClr val="bg1"/>
                </a:solidFill>
                <a:latin typeface="Arial Black" panose="020B0A04020102020204" pitchFamily="34" charset="0"/>
              </a:rPr>
              <a:t>. Only Rahab the prostitute and all who are with her in her house shall be spared, because she hid the spies we sent. </a:t>
            </a:r>
            <a:r>
              <a:rPr lang="en-US" sz="2200" i="1" baseline="30000" dirty="0">
                <a:solidFill>
                  <a:schemeClr val="bg1"/>
                </a:solidFill>
                <a:latin typeface="Arial Black" panose="020B0A04020102020204" pitchFamily="34" charset="0"/>
              </a:rPr>
              <a:t>18 </a:t>
            </a:r>
            <a:r>
              <a:rPr lang="en-US" sz="2200" i="1" dirty="0">
                <a:solidFill>
                  <a:schemeClr val="bg1"/>
                </a:solidFill>
                <a:latin typeface="Arial Black" panose="020B0A04020102020204" pitchFamily="34" charset="0"/>
              </a:rPr>
              <a:t>But keep away from the devoted things, so that you will not bring about your own destruction by taking any of them. Otherwise you will make the camp of Israel liable to destruction and bring trouble on it. </a:t>
            </a:r>
            <a:r>
              <a:rPr lang="en-US" sz="2200" i="1" baseline="30000" dirty="0">
                <a:solidFill>
                  <a:schemeClr val="bg1"/>
                </a:solidFill>
                <a:latin typeface="Arial Black" panose="020B0A04020102020204" pitchFamily="34" charset="0"/>
              </a:rPr>
              <a:t>19 </a:t>
            </a:r>
            <a:r>
              <a:rPr lang="en-US" sz="2200" i="1" dirty="0">
                <a:solidFill>
                  <a:schemeClr val="bg1"/>
                </a:solidFill>
                <a:latin typeface="Arial Black" panose="020B0A04020102020204" pitchFamily="34" charset="0"/>
              </a:rPr>
              <a:t>All the silver and gold and the articles of bronze and iron are sacred to the </a:t>
            </a:r>
            <a:r>
              <a:rPr lang="en-US" sz="2200" i="1" cap="small" dirty="0">
                <a:solidFill>
                  <a:schemeClr val="bg1"/>
                </a:solidFill>
                <a:latin typeface="Arial Black" panose="020B0A04020102020204" pitchFamily="34" charset="0"/>
              </a:rPr>
              <a:t>Lord</a:t>
            </a:r>
            <a:r>
              <a:rPr lang="en-US" sz="2200" i="1" dirty="0">
                <a:solidFill>
                  <a:schemeClr val="bg1"/>
                </a:solidFill>
                <a:latin typeface="Arial Black" panose="020B0A04020102020204" pitchFamily="34" charset="0"/>
              </a:rPr>
              <a:t> and must go into his treasury.” </a:t>
            </a:r>
            <a:r>
              <a:rPr lang="en-US" sz="2200" i="1" baseline="30000" dirty="0">
                <a:solidFill>
                  <a:schemeClr val="bg1"/>
                </a:solidFill>
                <a:latin typeface="Arial Black" panose="020B0A04020102020204" pitchFamily="34" charset="0"/>
              </a:rPr>
              <a:t>20 </a:t>
            </a:r>
            <a:r>
              <a:rPr lang="en-US" sz="2200" i="1" dirty="0">
                <a:solidFill>
                  <a:schemeClr val="bg1"/>
                </a:solidFill>
                <a:latin typeface="Arial Black" panose="020B0A04020102020204" pitchFamily="34" charset="0"/>
              </a:rPr>
              <a:t>When the trumpets sounded, the army shouted, and at the sound of the trumpet, when the men gave a loud shout, the wall collapsed; so everyone charged straight in, and they took the city. </a:t>
            </a:r>
          </a:p>
          <a:p>
            <a:pPr marL="0" indent="0">
              <a:buNone/>
            </a:pPr>
            <a:endParaRPr lang="en-US" b="1" dirty="0" smtClean="0">
              <a:effectLst>
                <a:outerShdw blurRad="38100" dist="38100" dir="2700000" algn="tl">
                  <a:srgbClr val="000000">
                    <a:alpha val="43137"/>
                  </a:srgbClr>
                </a:outerShdw>
              </a:effectLst>
              <a:latin typeface="Arial Black" panose="020B0A04020102020204" pitchFamily="34" charset="0"/>
            </a:endParaRPr>
          </a:p>
          <a:p>
            <a:pPr marL="0" indent="0">
              <a:buNone/>
            </a:pPr>
            <a:r>
              <a:rPr lang="en-US" b="1" i="1" dirty="0" smtClean="0"/>
              <a:t> </a:t>
            </a:r>
            <a:endParaRPr lang="en-US" dirty="0"/>
          </a:p>
          <a:p>
            <a:endParaRPr lang="en-US" dirty="0"/>
          </a:p>
        </p:txBody>
      </p:sp>
    </p:spTree>
    <p:extLst>
      <p:ext uri="{BB962C8B-B14F-4D97-AF65-F5344CB8AC3E}">
        <p14:creationId xmlns:p14="http://schemas.microsoft.com/office/powerpoint/2010/main" val="11764150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urtains"/>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3487" y="129093"/>
            <a:ext cx="11564471" cy="6917166"/>
          </a:xfrm>
        </p:spPr>
        <p:txBody>
          <a:bodyPr/>
          <a:lstStyle/>
          <a:p>
            <a:pPr marL="0" indent="0">
              <a:buNone/>
            </a:pPr>
            <a:r>
              <a:rPr lang="en-US" sz="3200" b="1" u="sng" dirty="0">
                <a:solidFill>
                  <a:schemeClr val="bg1"/>
                </a:solidFill>
                <a:effectLst>
                  <a:outerShdw blurRad="38100" dist="38100" dir="2700000" algn="tl">
                    <a:srgbClr val="000000">
                      <a:alpha val="43137"/>
                    </a:srgbClr>
                  </a:outerShdw>
                </a:effectLst>
                <a:latin typeface="Arial Black" panose="020B0A04020102020204" pitchFamily="34" charset="0"/>
              </a:rPr>
              <a:t>Psalm 100: 2 </a:t>
            </a:r>
            <a:r>
              <a:rPr lang="en-US" sz="3200" b="1" i="1" dirty="0" smtClean="0">
                <a:solidFill>
                  <a:schemeClr val="bg1"/>
                </a:solidFill>
                <a:effectLst>
                  <a:outerShdw blurRad="38100" dist="38100" dir="2700000" algn="tl">
                    <a:srgbClr val="000000">
                      <a:alpha val="43137"/>
                    </a:srgbClr>
                  </a:outerShdw>
                </a:effectLst>
                <a:latin typeface="Arial Black" panose="020B0A04020102020204" pitchFamily="34" charset="0"/>
              </a:rPr>
              <a:t>– </a:t>
            </a:r>
            <a:r>
              <a:rPr lang="en-US" sz="3200" i="1" dirty="0">
                <a:solidFill>
                  <a:schemeClr val="bg1"/>
                </a:solidFill>
                <a:latin typeface="Arial Black" panose="020B0A04020102020204" pitchFamily="34" charset="0"/>
              </a:rPr>
              <a:t>Worship the </a:t>
            </a:r>
            <a:r>
              <a:rPr lang="en-US" sz="3200" i="1" cap="small" dirty="0">
                <a:solidFill>
                  <a:schemeClr val="bg1"/>
                </a:solidFill>
                <a:latin typeface="Arial Black" panose="020B0A04020102020204" pitchFamily="34" charset="0"/>
              </a:rPr>
              <a:t>Lord</a:t>
            </a:r>
            <a:r>
              <a:rPr lang="en-US" sz="3200" i="1" dirty="0">
                <a:solidFill>
                  <a:schemeClr val="bg1"/>
                </a:solidFill>
                <a:latin typeface="Arial Black" panose="020B0A04020102020204" pitchFamily="34" charset="0"/>
              </a:rPr>
              <a:t> with gladness</a:t>
            </a:r>
            <a:r>
              <a:rPr lang="en-US" sz="3200" i="1" dirty="0" smtClean="0">
                <a:solidFill>
                  <a:schemeClr val="bg1"/>
                </a:solidFill>
                <a:latin typeface="Arial Black" panose="020B0A04020102020204" pitchFamily="34" charset="0"/>
              </a:rPr>
              <a:t>; come </a:t>
            </a:r>
            <a:r>
              <a:rPr lang="en-US" sz="3200" i="1" dirty="0">
                <a:solidFill>
                  <a:schemeClr val="bg1"/>
                </a:solidFill>
                <a:latin typeface="Arial Black" panose="020B0A04020102020204" pitchFamily="34" charset="0"/>
              </a:rPr>
              <a:t>before him with joyful songs.</a:t>
            </a:r>
            <a:endParaRPr lang="en-US" sz="3200" b="1" i="1" dirty="0">
              <a:solidFill>
                <a:schemeClr val="bg1"/>
              </a:solidFill>
              <a:effectLst>
                <a:outerShdw blurRad="38100" dist="38100" dir="2700000" algn="tl">
                  <a:srgbClr val="000000">
                    <a:alpha val="43137"/>
                  </a:srgbClr>
                </a:outerShdw>
              </a:effectLst>
              <a:latin typeface="Arial Black" panose="020B0A04020102020204" pitchFamily="34" charset="0"/>
            </a:endParaRPr>
          </a:p>
          <a:p>
            <a:pPr marL="0" indent="0" algn="r">
              <a:buNone/>
            </a:pPr>
            <a:r>
              <a:rPr lang="en-US" sz="3200" b="1" u="sng" dirty="0">
                <a:solidFill>
                  <a:srgbClr val="92D050"/>
                </a:solidFill>
                <a:effectLst>
                  <a:outerShdw blurRad="38100" dist="38100" dir="2700000" algn="tl">
                    <a:srgbClr val="000000">
                      <a:alpha val="43137"/>
                    </a:srgbClr>
                  </a:outerShdw>
                </a:effectLst>
                <a:latin typeface="Arial Black" panose="020B0A04020102020204" pitchFamily="34" charset="0"/>
              </a:rPr>
              <a:t>Psalm 108:1 </a:t>
            </a:r>
            <a:r>
              <a:rPr lang="en-US" sz="3200" b="1" i="1" dirty="0" smtClean="0">
                <a:solidFill>
                  <a:srgbClr val="92D050"/>
                </a:solidFill>
                <a:effectLst>
                  <a:outerShdw blurRad="38100" dist="38100" dir="2700000" algn="tl">
                    <a:srgbClr val="000000">
                      <a:alpha val="43137"/>
                    </a:srgbClr>
                  </a:outerShdw>
                </a:effectLst>
                <a:latin typeface="Arial Black" panose="020B0A04020102020204" pitchFamily="34" charset="0"/>
              </a:rPr>
              <a:t>– </a:t>
            </a:r>
            <a:r>
              <a:rPr lang="en-US" sz="3200" i="1" dirty="0">
                <a:solidFill>
                  <a:srgbClr val="92D050"/>
                </a:solidFill>
                <a:effectLst>
                  <a:outerShdw blurRad="38100" dist="38100" dir="2700000" algn="tl">
                    <a:srgbClr val="000000">
                      <a:alpha val="43137"/>
                    </a:srgbClr>
                  </a:outerShdw>
                </a:effectLst>
                <a:latin typeface="Arial Black" panose="020B0A04020102020204" pitchFamily="34" charset="0"/>
              </a:rPr>
              <a:t>My heart, O God, is steadfast</a:t>
            </a:r>
            <a:r>
              <a:rPr lang="en-US" sz="3200" i="1" dirty="0" smtClean="0">
                <a:solidFill>
                  <a:srgbClr val="92D050"/>
                </a:solidFill>
                <a:effectLst>
                  <a:outerShdw blurRad="38100" dist="38100" dir="2700000" algn="tl">
                    <a:srgbClr val="000000">
                      <a:alpha val="43137"/>
                    </a:srgbClr>
                  </a:outerShdw>
                </a:effectLst>
                <a:latin typeface="Arial Black" panose="020B0A04020102020204" pitchFamily="34" charset="0"/>
              </a:rPr>
              <a:t>; I </a:t>
            </a:r>
            <a:r>
              <a:rPr lang="en-US" sz="3200" i="1" dirty="0">
                <a:solidFill>
                  <a:srgbClr val="92D050"/>
                </a:solidFill>
                <a:effectLst>
                  <a:outerShdw blurRad="38100" dist="38100" dir="2700000" algn="tl">
                    <a:srgbClr val="000000">
                      <a:alpha val="43137"/>
                    </a:srgbClr>
                  </a:outerShdw>
                </a:effectLst>
                <a:latin typeface="Arial Black" panose="020B0A04020102020204" pitchFamily="34" charset="0"/>
              </a:rPr>
              <a:t>will sing and make music with all my soul.</a:t>
            </a:r>
            <a:endParaRPr lang="en-US" sz="3200" b="1" i="1" dirty="0">
              <a:solidFill>
                <a:srgbClr val="92D050"/>
              </a:solidFill>
              <a:effectLst>
                <a:outerShdw blurRad="38100" dist="38100" dir="2700000" algn="tl">
                  <a:srgbClr val="000000">
                    <a:alpha val="43137"/>
                  </a:srgbClr>
                </a:outerShdw>
              </a:effectLst>
              <a:latin typeface="Arial Black" panose="020B0A04020102020204" pitchFamily="34" charset="0"/>
            </a:endParaRPr>
          </a:p>
          <a:p>
            <a:pPr marL="0" indent="0">
              <a:buNone/>
            </a:pPr>
            <a:r>
              <a:rPr lang="en-US" sz="3200" b="1" u="sng" dirty="0">
                <a:solidFill>
                  <a:schemeClr val="tx1"/>
                </a:solidFill>
                <a:effectLst>
                  <a:outerShdw blurRad="38100" dist="38100" dir="2700000" algn="tl">
                    <a:srgbClr val="000000">
                      <a:alpha val="43137"/>
                    </a:srgbClr>
                  </a:outerShdw>
                </a:effectLst>
                <a:latin typeface="Arial Black" panose="020B0A04020102020204" pitchFamily="34" charset="0"/>
              </a:rPr>
              <a:t>Ephesians 5:19 </a:t>
            </a:r>
            <a:r>
              <a:rPr lang="en-US" sz="3200" b="1" i="1" dirty="0" smtClean="0">
                <a:solidFill>
                  <a:schemeClr val="tx1"/>
                </a:solidFill>
                <a:effectLst>
                  <a:outerShdw blurRad="38100" dist="38100" dir="2700000" algn="tl">
                    <a:srgbClr val="000000">
                      <a:alpha val="43137"/>
                    </a:srgbClr>
                  </a:outerShdw>
                </a:effectLst>
                <a:latin typeface="Arial Black" panose="020B0A04020102020204" pitchFamily="34" charset="0"/>
              </a:rPr>
              <a:t>– </a:t>
            </a:r>
            <a:r>
              <a:rPr lang="en-US" sz="3200" i="1" dirty="0">
                <a:solidFill>
                  <a:schemeClr val="tx1"/>
                </a:solidFill>
                <a:effectLst>
                  <a:outerShdw blurRad="38100" dist="38100" dir="2700000" algn="tl">
                    <a:srgbClr val="000000">
                      <a:alpha val="43137"/>
                    </a:srgbClr>
                  </a:outerShdw>
                </a:effectLst>
                <a:latin typeface="Arial Black" panose="020B0A04020102020204" pitchFamily="34" charset="0"/>
              </a:rPr>
              <a:t>Do not get drunk on wine, which leads to debauchery. Instead, be filled with the Spirit, </a:t>
            </a:r>
            <a:r>
              <a:rPr lang="en-US" sz="3200" i="1" baseline="30000" dirty="0">
                <a:solidFill>
                  <a:schemeClr val="tx1"/>
                </a:solidFill>
                <a:effectLst>
                  <a:outerShdw blurRad="38100" dist="38100" dir="2700000" algn="tl">
                    <a:srgbClr val="000000">
                      <a:alpha val="43137"/>
                    </a:srgbClr>
                  </a:outerShdw>
                </a:effectLst>
                <a:latin typeface="Arial Black" panose="020B0A04020102020204" pitchFamily="34" charset="0"/>
              </a:rPr>
              <a:t>19 </a:t>
            </a:r>
            <a:r>
              <a:rPr lang="en-US" sz="3200" i="1" dirty="0">
                <a:solidFill>
                  <a:schemeClr val="tx1"/>
                </a:solidFill>
                <a:effectLst>
                  <a:outerShdw blurRad="38100" dist="38100" dir="2700000" algn="tl">
                    <a:srgbClr val="000000">
                      <a:alpha val="43137"/>
                    </a:srgbClr>
                  </a:outerShdw>
                </a:effectLst>
                <a:latin typeface="Arial Black" panose="020B0A04020102020204" pitchFamily="34" charset="0"/>
              </a:rPr>
              <a:t>speaking to one another with psalms, hymns, and songs from the Spirit. Sing and make music from your heart to the Lord, </a:t>
            </a:r>
            <a:r>
              <a:rPr lang="en-US" sz="3200" i="1" baseline="30000" dirty="0">
                <a:solidFill>
                  <a:schemeClr val="tx1"/>
                </a:solidFill>
                <a:effectLst>
                  <a:outerShdw blurRad="38100" dist="38100" dir="2700000" algn="tl">
                    <a:srgbClr val="000000">
                      <a:alpha val="43137"/>
                    </a:srgbClr>
                  </a:outerShdw>
                </a:effectLst>
                <a:latin typeface="Arial Black" panose="020B0A04020102020204" pitchFamily="34" charset="0"/>
              </a:rPr>
              <a:t>20 </a:t>
            </a:r>
            <a:r>
              <a:rPr lang="en-US" sz="3200" i="1" dirty="0">
                <a:solidFill>
                  <a:schemeClr val="tx1"/>
                </a:solidFill>
                <a:effectLst>
                  <a:outerShdw blurRad="38100" dist="38100" dir="2700000" algn="tl">
                    <a:srgbClr val="000000">
                      <a:alpha val="43137"/>
                    </a:srgbClr>
                  </a:outerShdw>
                </a:effectLst>
                <a:latin typeface="Arial Black" panose="020B0A04020102020204" pitchFamily="34" charset="0"/>
              </a:rPr>
              <a:t>always giving thanks to God the Father for everything, in the name of our Lord Jesus Christ.</a:t>
            </a:r>
            <a:endParaRPr lang="en-US" sz="3200" b="1" i="1" dirty="0">
              <a:solidFill>
                <a:schemeClr val="tx1"/>
              </a:solidFill>
              <a:effectLst>
                <a:outerShdw blurRad="38100" dist="38100" dir="2700000" algn="tl">
                  <a:srgbClr val="000000">
                    <a:alpha val="43137"/>
                  </a:srgbClr>
                </a:outerShdw>
              </a:effectLst>
              <a:latin typeface="Arial Black" panose="020B0A04020102020204" pitchFamily="34" charset="0"/>
            </a:endParaRPr>
          </a:p>
          <a:p>
            <a:pPr marL="0" indent="0">
              <a:buNone/>
            </a:pPr>
            <a:endParaRPr lang="en-US" dirty="0"/>
          </a:p>
        </p:txBody>
      </p:sp>
    </p:spTree>
    <p:extLst>
      <p:ext uri="{BB962C8B-B14F-4D97-AF65-F5344CB8AC3E}">
        <p14:creationId xmlns:p14="http://schemas.microsoft.com/office/powerpoint/2010/main" val="36929438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urtains"/>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638" y="0"/>
            <a:ext cx="11919473" cy="4776395"/>
          </a:xfrm>
        </p:spPr>
        <p:txBody>
          <a:bodyPr>
            <a:normAutofit/>
          </a:bodyPr>
          <a:lstStyle/>
          <a:p>
            <a:pPr marL="0" indent="0">
              <a:spcBef>
                <a:spcPts val="0"/>
              </a:spcBef>
              <a:spcAft>
                <a:spcPts val="0"/>
              </a:spcAft>
              <a:buNone/>
            </a:pPr>
            <a:r>
              <a:rPr lang="en-US" sz="7200" b="1" dirty="0">
                <a:solidFill>
                  <a:schemeClr val="bg1"/>
                </a:solidFill>
                <a:effectLst>
                  <a:outerShdw blurRad="38100" dist="38100" dir="2700000" algn="tl">
                    <a:srgbClr val="000000">
                      <a:alpha val="43137"/>
                    </a:srgbClr>
                  </a:outerShdw>
                </a:effectLst>
                <a:latin typeface="Arial Black" panose="020B0A04020102020204" pitchFamily="34" charset="0"/>
              </a:rPr>
              <a:t>Let’s </a:t>
            </a:r>
            <a:r>
              <a:rPr lang="en-US" sz="7200" b="1" u="sng" dirty="0">
                <a:solidFill>
                  <a:schemeClr val="bg1"/>
                </a:solidFill>
                <a:effectLst>
                  <a:outerShdw blurRad="38100" dist="38100" dir="2700000" algn="tl">
                    <a:srgbClr val="000000">
                      <a:alpha val="43137"/>
                    </a:srgbClr>
                  </a:outerShdw>
                </a:effectLst>
                <a:latin typeface="Arial Black" panose="020B0A04020102020204" pitchFamily="34" charset="0"/>
              </a:rPr>
              <a:t>blow</a:t>
            </a:r>
            <a:r>
              <a:rPr lang="en-US" sz="7200" b="1" dirty="0">
                <a:solidFill>
                  <a:schemeClr val="bg1"/>
                </a:solidFill>
                <a:effectLst>
                  <a:outerShdw blurRad="38100" dist="38100" dir="2700000" algn="tl">
                    <a:srgbClr val="000000">
                      <a:alpha val="43137"/>
                    </a:srgbClr>
                  </a:outerShdw>
                </a:effectLst>
                <a:latin typeface="Arial Black" panose="020B0A04020102020204" pitchFamily="34" charset="0"/>
              </a:rPr>
              <a:t> </a:t>
            </a:r>
            <a:r>
              <a:rPr lang="en-US" sz="7200" b="1" dirty="0" smtClean="0">
                <a:solidFill>
                  <a:schemeClr val="bg1"/>
                </a:solidFill>
                <a:effectLst>
                  <a:outerShdw blurRad="38100" dist="38100" dir="2700000" algn="tl">
                    <a:srgbClr val="000000">
                      <a:alpha val="43137"/>
                    </a:srgbClr>
                  </a:outerShdw>
                </a:effectLst>
                <a:latin typeface="Arial Black" panose="020B0A04020102020204" pitchFamily="34" charset="0"/>
              </a:rPr>
              <a:t>the </a:t>
            </a:r>
            <a:r>
              <a:rPr lang="en-US" sz="7200" b="1" u="sng" dirty="0" smtClean="0">
                <a:solidFill>
                  <a:schemeClr val="bg1"/>
                </a:solidFill>
                <a:effectLst>
                  <a:outerShdw blurRad="38100" dist="38100" dir="2700000" algn="tl">
                    <a:srgbClr val="000000">
                      <a:alpha val="43137"/>
                    </a:srgbClr>
                  </a:outerShdw>
                </a:effectLst>
                <a:latin typeface="Arial Black" panose="020B0A04020102020204" pitchFamily="34" charset="0"/>
              </a:rPr>
              <a:t>trumpet</a:t>
            </a:r>
            <a:r>
              <a:rPr lang="en-US" sz="7200" b="1" dirty="0" smtClean="0">
                <a:solidFill>
                  <a:schemeClr val="bg1"/>
                </a:solidFill>
                <a:effectLst>
                  <a:outerShdw blurRad="38100" dist="38100" dir="2700000" algn="tl">
                    <a:srgbClr val="000000">
                      <a:alpha val="43137"/>
                    </a:srgbClr>
                  </a:outerShdw>
                </a:effectLst>
                <a:latin typeface="Arial Black" panose="020B0A04020102020204" pitchFamily="34" charset="0"/>
              </a:rPr>
              <a:t>, </a:t>
            </a:r>
          </a:p>
          <a:p>
            <a:pPr marL="0" indent="0">
              <a:spcBef>
                <a:spcPts val="0"/>
              </a:spcBef>
              <a:spcAft>
                <a:spcPts val="0"/>
              </a:spcAft>
              <a:buNone/>
            </a:pPr>
            <a:r>
              <a:rPr lang="en-US" sz="7200" b="1" dirty="0" smtClean="0">
                <a:solidFill>
                  <a:schemeClr val="bg1"/>
                </a:solidFill>
                <a:effectLst>
                  <a:outerShdw blurRad="38100" dist="38100" dir="2700000" algn="tl">
                    <a:srgbClr val="000000">
                      <a:alpha val="43137"/>
                    </a:srgbClr>
                  </a:outerShdw>
                </a:effectLst>
                <a:latin typeface="Arial Black" panose="020B0A04020102020204" pitchFamily="34" charset="0"/>
              </a:rPr>
              <a:t>play </a:t>
            </a:r>
            <a:r>
              <a:rPr lang="en-US" sz="7200" b="1" u="sng" dirty="0">
                <a:solidFill>
                  <a:schemeClr val="bg1"/>
                </a:solidFill>
                <a:effectLst>
                  <a:outerShdw blurRad="38100" dist="38100" dir="2700000" algn="tl">
                    <a:srgbClr val="000000">
                      <a:alpha val="43137"/>
                    </a:srgbClr>
                  </a:outerShdw>
                </a:effectLst>
                <a:latin typeface="Arial Black" panose="020B0A04020102020204" pitchFamily="34" charset="0"/>
              </a:rPr>
              <a:t>instruments</a:t>
            </a:r>
            <a:r>
              <a:rPr lang="en-US" sz="7200" b="1" dirty="0">
                <a:solidFill>
                  <a:schemeClr val="bg1"/>
                </a:solidFill>
                <a:effectLst>
                  <a:outerShdw blurRad="38100" dist="38100" dir="2700000" algn="tl">
                    <a:srgbClr val="000000">
                      <a:alpha val="43137"/>
                    </a:srgbClr>
                  </a:outerShdw>
                </a:effectLst>
                <a:latin typeface="Arial Black" panose="020B0A04020102020204" pitchFamily="34" charset="0"/>
              </a:rPr>
              <a:t>, sing </a:t>
            </a:r>
            <a:r>
              <a:rPr lang="en-US" sz="7200" b="1" u="sng" dirty="0">
                <a:solidFill>
                  <a:schemeClr val="bg1"/>
                </a:solidFill>
                <a:effectLst>
                  <a:outerShdw blurRad="38100" dist="38100" dir="2700000" algn="tl">
                    <a:srgbClr val="000000">
                      <a:alpha val="43137"/>
                    </a:srgbClr>
                  </a:outerShdw>
                </a:effectLst>
                <a:latin typeface="Arial Black" panose="020B0A04020102020204" pitchFamily="34" charset="0"/>
              </a:rPr>
              <a:t>praises</a:t>
            </a:r>
            <a:r>
              <a:rPr lang="en-US" sz="7200" b="1" dirty="0">
                <a:solidFill>
                  <a:schemeClr val="bg1"/>
                </a:solidFill>
                <a:effectLst>
                  <a:outerShdw blurRad="38100" dist="38100" dir="2700000" algn="tl">
                    <a:srgbClr val="000000">
                      <a:alpha val="43137"/>
                    </a:srgbClr>
                  </a:outerShdw>
                </a:effectLst>
                <a:latin typeface="Arial Black" panose="020B0A04020102020204" pitchFamily="34" charset="0"/>
              </a:rPr>
              <a:t>, </a:t>
            </a:r>
            <a:r>
              <a:rPr lang="en-US" sz="7200" b="1" dirty="0" smtClean="0">
                <a:solidFill>
                  <a:schemeClr val="bg1"/>
                </a:solidFill>
                <a:effectLst>
                  <a:outerShdw blurRad="38100" dist="38100" dir="2700000" algn="tl">
                    <a:srgbClr val="000000">
                      <a:alpha val="43137"/>
                    </a:srgbClr>
                  </a:outerShdw>
                </a:effectLst>
                <a:latin typeface="Arial Black" panose="020B0A04020102020204" pitchFamily="34" charset="0"/>
              </a:rPr>
              <a:t>wave </a:t>
            </a:r>
            <a:r>
              <a:rPr lang="en-US" sz="7200" b="1" u="sng" dirty="0" smtClean="0">
                <a:solidFill>
                  <a:schemeClr val="bg1"/>
                </a:solidFill>
                <a:effectLst>
                  <a:outerShdw blurRad="38100" dist="38100" dir="2700000" algn="tl">
                    <a:srgbClr val="000000">
                      <a:alpha val="43137"/>
                    </a:srgbClr>
                  </a:outerShdw>
                </a:effectLst>
                <a:latin typeface="Arial Black" panose="020B0A04020102020204" pitchFamily="34" charset="0"/>
              </a:rPr>
              <a:t>hankies</a:t>
            </a:r>
            <a:r>
              <a:rPr lang="en-US" sz="7200" b="1" dirty="0" smtClean="0">
                <a:solidFill>
                  <a:schemeClr val="bg1"/>
                </a:solidFill>
                <a:effectLst>
                  <a:outerShdw blurRad="38100" dist="38100" dir="2700000" algn="tl">
                    <a:srgbClr val="000000">
                      <a:alpha val="43137"/>
                    </a:srgbClr>
                  </a:outerShdw>
                </a:effectLst>
                <a:latin typeface="Arial Black" panose="020B0A04020102020204" pitchFamily="34" charset="0"/>
              </a:rPr>
              <a:t>, spin </a:t>
            </a:r>
            <a:r>
              <a:rPr lang="en-US" sz="7200" b="1" u="sng" dirty="0" smtClean="0">
                <a:solidFill>
                  <a:schemeClr val="bg1"/>
                </a:solidFill>
                <a:effectLst>
                  <a:outerShdw blurRad="38100" dist="38100" dir="2700000" algn="tl">
                    <a:srgbClr val="000000">
                      <a:alpha val="43137"/>
                    </a:srgbClr>
                  </a:outerShdw>
                </a:effectLst>
                <a:latin typeface="Arial Black" panose="020B0A04020102020204" pitchFamily="34" charset="0"/>
              </a:rPr>
              <a:t>wee</a:t>
            </a:r>
            <a:r>
              <a:rPr lang="en-US" sz="7200" b="1" dirty="0" smtClean="0">
                <a:solidFill>
                  <a:schemeClr val="bg1"/>
                </a:solidFill>
                <a:effectLst>
                  <a:outerShdw blurRad="38100" dist="38100" dir="2700000" algn="tl">
                    <a:srgbClr val="000000">
                      <a:alpha val="43137"/>
                    </a:srgbClr>
                  </a:outerShdw>
                </a:effectLst>
                <a:latin typeface="Arial Black" panose="020B0A04020102020204" pitchFamily="34" charset="0"/>
              </a:rPr>
              <a:t>-</a:t>
            </a:r>
            <a:r>
              <a:rPr lang="en-US" sz="7200" b="1" u="sng" dirty="0" smtClean="0">
                <a:solidFill>
                  <a:schemeClr val="bg1"/>
                </a:solidFill>
                <a:effectLst>
                  <a:outerShdw blurRad="38100" dist="38100" dir="2700000" algn="tl">
                    <a:srgbClr val="000000">
                      <a:alpha val="43137"/>
                    </a:srgbClr>
                  </a:outerShdw>
                </a:effectLst>
                <a:latin typeface="Arial Black" panose="020B0A04020102020204" pitchFamily="34" charset="0"/>
              </a:rPr>
              <a:t>mills</a:t>
            </a:r>
            <a:r>
              <a:rPr lang="en-US" sz="7200" b="1" dirty="0" smtClean="0">
                <a:solidFill>
                  <a:schemeClr val="bg1"/>
                </a:solidFill>
                <a:effectLst>
                  <a:outerShdw blurRad="38100" dist="38100" dir="2700000" algn="tl">
                    <a:srgbClr val="000000">
                      <a:alpha val="43137"/>
                    </a:srgbClr>
                  </a:outerShdw>
                </a:effectLst>
                <a:latin typeface="Arial Black" panose="020B0A04020102020204" pitchFamily="34" charset="0"/>
              </a:rPr>
              <a:t>.</a:t>
            </a:r>
            <a:endParaRPr lang="en-US" sz="7200" dirty="0" smtClean="0">
              <a:solidFill>
                <a:schemeClr val="bg1"/>
              </a:solidFill>
              <a:effectLst>
                <a:outerShdw blurRad="38100" dist="38100" dir="2700000" algn="tl">
                  <a:srgbClr val="000000">
                    <a:alpha val="43137"/>
                  </a:srgbClr>
                </a:outerShdw>
              </a:effectLst>
              <a:latin typeface="Arial Black" panose="020B0A04020102020204" pitchFamily="34" charset="0"/>
            </a:endParaRP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83920"/>
            <a:ext cx="4229324" cy="2372061"/>
          </a:xfrm>
          <a:prstGeom prst="rect">
            <a:avLst/>
          </a:prstGeom>
        </p:spPr>
      </p:pic>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17224"/>
          <a:stretch/>
        </p:blipFill>
        <p:spPr>
          <a:xfrm>
            <a:off x="5560696" y="4553173"/>
            <a:ext cx="2262690" cy="2233556"/>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pic>
        <p:nvPicPr>
          <p:cNvPr id="2" name="Picture 1"/>
          <p:cNvPicPr>
            <a:picLocks noChangeAspect="1"/>
          </p:cNvPicPr>
          <p:nvPr/>
        </p:nvPicPr>
        <p:blipFill rotWithShape="1">
          <a:blip r:embed="rId4">
            <a:extLst>
              <a:ext uri="{28A0092B-C50C-407E-A947-70E740481C1C}">
                <a14:useLocalDpi xmlns:a14="http://schemas.microsoft.com/office/drawing/2010/main" val="0"/>
              </a:ext>
            </a:extLst>
          </a:blip>
          <a:srcRect l="12353" t="3253" r="13765" b="5149"/>
          <a:stretch/>
        </p:blipFill>
        <p:spPr>
          <a:xfrm>
            <a:off x="9154758" y="3517752"/>
            <a:ext cx="2510227" cy="3137196"/>
          </a:xfrm>
          <a:prstGeom prst="rect">
            <a:avLst/>
          </a:prstGeom>
        </p:spPr>
      </p:pic>
    </p:spTree>
    <p:extLst>
      <p:ext uri="{BB962C8B-B14F-4D97-AF65-F5344CB8AC3E}">
        <p14:creationId xmlns:p14="http://schemas.microsoft.com/office/powerpoint/2010/main" val="176966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urtains"/>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91671"/>
            <a:ext cx="11811896" cy="6266330"/>
          </a:xfrm>
        </p:spPr>
        <p:txBody>
          <a:bodyPr>
            <a:normAutofit/>
          </a:bodyPr>
          <a:lstStyle/>
          <a:p>
            <a:pPr marL="0" indent="0" algn="ctr">
              <a:buNone/>
            </a:pPr>
            <a:r>
              <a:rPr lang="en-US" sz="8800" b="1" dirty="0">
                <a:solidFill>
                  <a:schemeClr val="bg1"/>
                </a:solidFill>
                <a:effectLst>
                  <a:outerShdw blurRad="38100" dist="38100" dir="2700000" algn="tl">
                    <a:srgbClr val="000000">
                      <a:alpha val="43137"/>
                    </a:srgbClr>
                  </a:outerShdw>
                </a:effectLst>
                <a:latin typeface="Arial Black" panose="020B0A04020102020204" pitchFamily="34" charset="0"/>
              </a:rPr>
              <a:t>3.  </a:t>
            </a:r>
            <a:endParaRPr lang="en-US" sz="8800" b="1" dirty="0" smtClean="0">
              <a:solidFill>
                <a:schemeClr val="bg1"/>
              </a:solidFill>
              <a:effectLst>
                <a:outerShdw blurRad="38100" dist="38100" dir="2700000" algn="tl">
                  <a:srgbClr val="000000">
                    <a:alpha val="43137"/>
                  </a:srgbClr>
                </a:outerShdw>
              </a:effectLst>
              <a:latin typeface="Arial Black" panose="020B0A04020102020204" pitchFamily="34" charset="0"/>
            </a:endParaRPr>
          </a:p>
          <a:p>
            <a:pPr marL="0" indent="0" algn="ctr">
              <a:buNone/>
            </a:pPr>
            <a:r>
              <a:rPr lang="en-US" sz="8800" b="1" u="sng" dirty="0" smtClean="0">
                <a:solidFill>
                  <a:schemeClr val="accent2">
                    <a:lumMod val="40000"/>
                    <a:lumOff val="60000"/>
                  </a:schemeClr>
                </a:solidFill>
                <a:effectLst>
                  <a:outerShdw blurRad="38100" dist="38100" dir="2700000" algn="tl">
                    <a:srgbClr val="000000">
                      <a:alpha val="43137"/>
                    </a:srgbClr>
                  </a:outerShdw>
                </a:effectLst>
                <a:latin typeface="Arial Black" panose="020B0A04020102020204" pitchFamily="34" charset="0"/>
              </a:rPr>
              <a:t>Repeat</a:t>
            </a:r>
            <a:r>
              <a:rPr lang="en-US" sz="8800" b="1" dirty="0" smtClean="0">
                <a:solidFill>
                  <a:schemeClr val="accent2">
                    <a:lumMod val="40000"/>
                    <a:lumOff val="60000"/>
                  </a:schemeClr>
                </a:solidFill>
                <a:effectLst>
                  <a:outerShdw blurRad="38100" dist="38100" dir="2700000" algn="tl">
                    <a:srgbClr val="000000">
                      <a:alpha val="43137"/>
                    </a:srgbClr>
                  </a:outerShdw>
                </a:effectLst>
                <a:latin typeface="Arial Black" panose="020B0A04020102020204" pitchFamily="34" charset="0"/>
              </a:rPr>
              <a:t> </a:t>
            </a:r>
            <a:r>
              <a:rPr lang="en-US" sz="8800" b="1" dirty="0">
                <a:solidFill>
                  <a:schemeClr val="accent2">
                    <a:lumMod val="40000"/>
                    <a:lumOff val="60000"/>
                  </a:schemeClr>
                </a:solidFill>
                <a:effectLst>
                  <a:outerShdw blurRad="38100" dist="38100" dir="2700000" algn="tl">
                    <a:srgbClr val="000000">
                      <a:alpha val="43137"/>
                    </a:srgbClr>
                  </a:outerShdw>
                </a:effectLst>
                <a:latin typeface="Arial Black" panose="020B0A04020102020204" pitchFamily="34" charset="0"/>
              </a:rPr>
              <a:t>1 and 2 - </a:t>
            </a:r>
            <a:r>
              <a:rPr lang="en-US" sz="8800" b="1" u="sng" dirty="0">
                <a:solidFill>
                  <a:schemeClr val="accent2">
                    <a:lumMod val="40000"/>
                    <a:lumOff val="60000"/>
                  </a:schemeClr>
                </a:solidFill>
                <a:effectLst>
                  <a:outerShdw blurRad="38100" dist="38100" dir="2700000" algn="tl">
                    <a:srgbClr val="000000">
                      <a:alpha val="43137"/>
                    </a:srgbClr>
                  </a:outerShdw>
                </a:effectLst>
                <a:latin typeface="Arial Black" panose="020B0A04020102020204" pitchFamily="34" charset="0"/>
              </a:rPr>
              <a:t>on</a:t>
            </a:r>
            <a:r>
              <a:rPr lang="en-US" sz="8800" b="1" dirty="0">
                <a:solidFill>
                  <a:schemeClr val="accent2">
                    <a:lumMod val="40000"/>
                    <a:lumOff val="60000"/>
                  </a:schemeClr>
                </a:solidFill>
                <a:effectLst>
                  <a:outerShdw blurRad="38100" dist="38100" dir="2700000" algn="tl">
                    <a:srgbClr val="000000">
                      <a:alpha val="43137"/>
                    </a:srgbClr>
                  </a:outerShdw>
                </a:effectLst>
                <a:latin typeface="Arial Black" panose="020B0A04020102020204" pitchFamily="34" charset="0"/>
              </a:rPr>
              <a:t> and </a:t>
            </a:r>
            <a:r>
              <a:rPr lang="en-US" sz="8800" b="1" u="sng" dirty="0">
                <a:solidFill>
                  <a:schemeClr val="accent2">
                    <a:lumMod val="40000"/>
                    <a:lumOff val="60000"/>
                  </a:schemeClr>
                </a:solidFill>
                <a:effectLst>
                  <a:outerShdw blurRad="38100" dist="38100" dir="2700000" algn="tl">
                    <a:srgbClr val="000000">
                      <a:alpha val="43137"/>
                    </a:srgbClr>
                  </a:outerShdw>
                </a:effectLst>
                <a:latin typeface="Arial Black" panose="020B0A04020102020204" pitchFamily="34" charset="0"/>
              </a:rPr>
              <a:t>on</a:t>
            </a:r>
            <a:r>
              <a:rPr lang="en-US" sz="8800" b="1" dirty="0">
                <a:solidFill>
                  <a:schemeClr val="accent2">
                    <a:lumMod val="40000"/>
                    <a:lumOff val="60000"/>
                  </a:schemeClr>
                </a:solidFill>
                <a:effectLst>
                  <a:outerShdw blurRad="38100" dist="38100" dir="2700000" algn="tl">
                    <a:srgbClr val="000000">
                      <a:alpha val="43137"/>
                    </a:srgbClr>
                  </a:outerShdw>
                </a:effectLst>
                <a:latin typeface="Arial Black" panose="020B0A04020102020204" pitchFamily="34" charset="0"/>
              </a:rPr>
              <a:t> and </a:t>
            </a:r>
            <a:r>
              <a:rPr lang="en-US" sz="8800" b="1" u="sng" dirty="0">
                <a:solidFill>
                  <a:schemeClr val="accent2">
                    <a:lumMod val="40000"/>
                    <a:lumOff val="60000"/>
                  </a:schemeClr>
                </a:solidFill>
                <a:effectLst>
                  <a:outerShdw blurRad="38100" dist="38100" dir="2700000" algn="tl">
                    <a:srgbClr val="000000">
                      <a:alpha val="43137"/>
                    </a:srgbClr>
                  </a:outerShdw>
                </a:effectLst>
                <a:latin typeface="Arial Black" panose="020B0A04020102020204" pitchFamily="34" charset="0"/>
              </a:rPr>
              <a:t>on</a:t>
            </a:r>
            <a:r>
              <a:rPr lang="en-US" sz="8800" b="1" dirty="0">
                <a:solidFill>
                  <a:schemeClr val="accent2">
                    <a:lumMod val="40000"/>
                    <a:lumOff val="60000"/>
                  </a:schemeClr>
                </a:solidFill>
                <a:effectLst>
                  <a:outerShdw blurRad="38100" dist="38100" dir="2700000" algn="tl">
                    <a:srgbClr val="000000">
                      <a:alpha val="43137"/>
                    </a:srgbClr>
                  </a:outerShdw>
                </a:effectLst>
                <a:latin typeface="Arial Black" panose="020B0A04020102020204" pitchFamily="34" charset="0"/>
              </a:rPr>
              <a:t>.</a:t>
            </a:r>
            <a:endParaRPr lang="en-US" sz="8800" dirty="0">
              <a:solidFill>
                <a:schemeClr val="accent2">
                  <a:lumMod val="40000"/>
                  <a:lumOff val="60000"/>
                </a:schemeClr>
              </a:solidFill>
              <a:effectLst>
                <a:outerShdw blurRad="38100" dist="38100" dir="2700000" algn="tl">
                  <a:srgbClr val="000000">
                    <a:alpha val="43137"/>
                  </a:srgbClr>
                </a:outerShdw>
              </a:effectLst>
              <a:latin typeface="Arial Black" panose="020B0A04020102020204" pitchFamily="34" charset="0"/>
            </a:endParaRPr>
          </a:p>
          <a:p>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144"/>
          <a:stretch/>
        </p:blipFill>
        <p:spPr>
          <a:xfrm>
            <a:off x="9821732" y="0"/>
            <a:ext cx="2449606" cy="2969111"/>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2517289" cy="3055172"/>
          </a:xfrm>
          <a:prstGeom prst="rect">
            <a:avLst/>
          </a:prstGeom>
        </p:spPr>
      </p:pic>
    </p:spTree>
    <p:extLst>
      <p:ext uri="{BB962C8B-B14F-4D97-AF65-F5344CB8AC3E}">
        <p14:creationId xmlns:p14="http://schemas.microsoft.com/office/powerpoint/2010/main" val="29132566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urtains"/>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4395" y="1"/>
            <a:ext cx="11747351" cy="6858000"/>
          </a:xfrm>
        </p:spPr>
        <p:txBody>
          <a:bodyPr>
            <a:normAutofit/>
          </a:bodyPr>
          <a:lstStyle/>
          <a:p>
            <a:pPr marL="0" indent="0">
              <a:buNone/>
            </a:pPr>
            <a:endParaRPr lang="en-US" b="1" u="sng" dirty="0" smtClean="0">
              <a:solidFill>
                <a:schemeClr val="bg1"/>
              </a:solidFill>
              <a:effectLst>
                <a:outerShdw blurRad="38100" dist="38100" dir="2700000" algn="tl">
                  <a:srgbClr val="000000">
                    <a:alpha val="43137"/>
                  </a:srgbClr>
                </a:outerShdw>
              </a:effectLst>
              <a:latin typeface="Arial Black" panose="020B0A04020102020204" pitchFamily="34" charset="0"/>
            </a:endParaRPr>
          </a:p>
          <a:p>
            <a:pPr marL="0" indent="0">
              <a:buNone/>
            </a:pPr>
            <a:endParaRPr lang="en-US" b="1" u="sng" dirty="0">
              <a:solidFill>
                <a:schemeClr val="bg1"/>
              </a:solidFill>
              <a:effectLst>
                <a:outerShdw blurRad="38100" dist="38100" dir="2700000" algn="tl">
                  <a:srgbClr val="000000">
                    <a:alpha val="43137"/>
                  </a:srgbClr>
                </a:outerShdw>
              </a:effectLst>
              <a:latin typeface="Arial Black" panose="020B0A04020102020204" pitchFamily="34" charset="0"/>
            </a:endParaRPr>
          </a:p>
          <a:p>
            <a:pPr marL="0" indent="0">
              <a:buNone/>
            </a:pPr>
            <a:r>
              <a:rPr lang="en-US" b="1" u="sng" dirty="0" smtClean="0">
                <a:solidFill>
                  <a:schemeClr val="bg1"/>
                </a:solidFill>
                <a:effectLst>
                  <a:outerShdw blurRad="38100" dist="38100" dir="2700000" algn="tl">
                    <a:srgbClr val="000000">
                      <a:alpha val="43137"/>
                    </a:srgbClr>
                  </a:outerShdw>
                </a:effectLst>
                <a:latin typeface="Arial Black" panose="020B0A04020102020204" pitchFamily="34" charset="0"/>
              </a:rPr>
              <a:t>Joshua </a:t>
            </a:r>
            <a:r>
              <a:rPr lang="en-US" b="1" u="sng" dirty="0">
                <a:solidFill>
                  <a:schemeClr val="bg1"/>
                </a:solidFill>
                <a:effectLst>
                  <a:outerShdw blurRad="38100" dist="38100" dir="2700000" algn="tl">
                    <a:srgbClr val="000000">
                      <a:alpha val="43137"/>
                    </a:srgbClr>
                  </a:outerShdw>
                </a:effectLst>
                <a:latin typeface="Arial Black" panose="020B0A04020102020204" pitchFamily="34" charset="0"/>
              </a:rPr>
              <a:t>6:12-20 </a:t>
            </a:r>
            <a:r>
              <a:rPr lang="en-US" b="1" i="1" dirty="0">
                <a:solidFill>
                  <a:schemeClr val="bg1"/>
                </a:solidFill>
                <a:effectLst>
                  <a:outerShdw blurRad="38100" dist="38100" dir="2700000" algn="tl">
                    <a:srgbClr val="000000">
                      <a:alpha val="43137"/>
                    </a:srgbClr>
                  </a:outerShdw>
                </a:effectLst>
                <a:latin typeface="Arial Black" panose="020B0A04020102020204" pitchFamily="34" charset="0"/>
              </a:rPr>
              <a:t>– </a:t>
            </a:r>
            <a:r>
              <a:rPr lang="en-US" i="1" baseline="30000" dirty="0">
                <a:solidFill>
                  <a:schemeClr val="bg1"/>
                </a:solidFill>
                <a:latin typeface="Arial Black" panose="020B0A04020102020204" pitchFamily="34" charset="0"/>
              </a:rPr>
              <a:t> </a:t>
            </a:r>
            <a:r>
              <a:rPr lang="en-US" i="1" dirty="0">
                <a:solidFill>
                  <a:schemeClr val="bg1"/>
                </a:solidFill>
                <a:latin typeface="Arial Black" panose="020B0A04020102020204" pitchFamily="34" charset="0"/>
              </a:rPr>
              <a:t>Joshua got up early the next morning and the priests took up the ark of the </a:t>
            </a:r>
            <a:r>
              <a:rPr lang="en-US" i="1" cap="small" dirty="0">
                <a:solidFill>
                  <a:schemeClr val="bg1"/>
                </a:solidFill>
                <a:latin typeface="Arial Black" panose="020B0A04020102020204" pitchFamily="34" charset="0"/>
              </a:rPr>
              <a:t>Lord</a:t>
            </a:r>
            <a:r>
              <a:rPr lang="en-US" i="1" dirty="0">
                <a:solidFill>
                  <a:schemeClr val="bg1"/>
                </a:solidFill>
                <a:latin typeface="Arial Black" panose="020B0A04020102020204" pitchFamily="34" charset="0"/>
              </a:rPr>
              <a:t>. </a:t>
            </a:r>
            <a:r>
              <a:rPr lang="en-US" i="1" baseline="30000" dirty="0">
                <a:solidFill>
                  <a:schemeClr val="bg1"/>
                </a:solidFill>
                <a:latin typeface="Arial Black" panose="020B0A04020102020204" pitchFamily="34" charset="0"/>
              </a:rPr>
              <a:t>13 </a:t>
            </a:r>
            <a:r>
              <a:rPr lang="en-US" i="1" dirty="0">
                <a:solidFill>
                  <a:schemeClr val="bg1"/>
                </a:solidFill>
                <a:latin typeface="Arial Black" panose="020B0A04020102020204" pitchFamily="34" charset="0"/>
              </a:rPr>
              <a:t>The seven priests carrying the seven trumpets went forward, marching before the ark of the </a:t>
            </a:r>
            <a:r>
              <a:rPr lang="en-US" i="1" cap="small" dirty="0">
                <a:solidFill>
                  <a:schemeClr val="bg1"/>
                </a:solidFill>
                <a:latin typeface="Arial Black" panose="020B0A04020102020204" pitchFamily="34" charset="0"/>
              </a:rPr>
              <a:t>Lord</a:t>
            </a:r>
            <a:r>
              <a:rPr lang="en-US" i="1" dirty="0">
                <a:solidFill>
                  <a:schemeClr val="bg1"/>
                </a:solidFill>
                <a:latin typeface="Arial Black" panose="020B0A04020102020204" pitchFamily="34" charset="0"/>
              </a:rPr>
              <a:t> and blowing the trumpets. The armed men went ahead of them and the rear guard followed the ark of the </a:t>
            </a:r>
            <a:r>
              <a:rPr lang="en-US" i="1" cap="small" dirty="0">
                <a:solidFill>
                  <a:schemeClr val="bg1"/>
                </a:solidFill>
                <a:latin typeface="Arial Black" panose="020B0A04020102020204" pitchFamily="34" charset="0"/>
              </a:rPr>
              <a:t>Lord</a:t>
            </a:r>
            <a:r>
              <a:rPr lang="en-US" i="1" dirty="0">
                <a:solidFill>
                  <a:schemeClr val="bg1"/>
                </a:solidFill>
                <a:latin typeface="Arial Black" panose="020B0A04020102020204" pitchFamily="34" charset="0"/>
              </a:rPr>
              <a:t>, while the trumpets kept sounding. </a:t>
            </a:r>
            <a:r>
              <a:rPr lang="en-US" i="1" baseline="30000" dirty="0">
                <a:solidFill>
                  <a:schemeClr val="bg1"/>
                </a:solidFill>
                <a:latin typeface="Arial Black" panose="020B0A04020102020204" pitchFamily="34" charset="0"/>
              </a:rPr>
              <a:t>14 </a:t>
            </a:r>
            <a:r>
              <a:rPr lang="en-US" i="1" dirty="0">
                <a:solidFill>
                  <a:schemeClr val="bg1"/>
                </a:solidFill>
                <a:latin typeface="Arial Black" panose="020B0A04020102020204" pitchFamily="34" charset="0"/>
              </a:rPr>
              <a:t>So on the second day they marched around the city once and returned to the camp. They did this for six days. </a:t>
            </a:r>
            <a:r>
              <a:rPr lang="en-US" i="1" baseline="30000" dirty="0">
                <a:solidFill>
                  <a:schemeClr val="bg1"/>
                </a:solidFill>
                <a:latin typeface="Arial Black" panose="020B0A04020102020204" pitchFamily="34" charset="0"/>
              </a:rPr>
              <a:t>15 </a:t>
            </a:r>
            <a:r>
              <a:rPr lang="en-US" i="1" dirty="0">
                <a:solidFill>
                  <a:schemeClr val="bg1"/>
                </a:solidFill>
                <a:latin typeface="Arial Black" panose="020B0A04020102020204" pitchFamily="34" charset="0"/>
              </a:rPr>
              <a:t>On the seventh day, they got up at daybreak and marched around the city seven times in the same manner, except that on that day they circled the city seven times. </a:t>
            </a:r>
            <a:r>
              <a:rPr lang="en-US" i="1" baseline="30000" dirty="0">
                <a:solidFill>
                  <a:schemeClr val="bg1"/>
                </a:solidFill>
                <a:latin typeface="Arial Black" panose="020B0A04020102020204" pitchFamily="34" charset="0"/>
              </a:rPr>
              <a:t>16 </a:t>
            </a:r>
            <a:r>
              <a:rPr lang="en-US" i="1" dirty="0">
                <a:solidFill>
                  <a:schemeClr val="bg1"/>
                </a:solidFill>
                <a:latin typeface="Arial Black" panose="020B0A04020102020204" pitchFamily="34" charset="0"/>
              </a:rPr>
              <a:t>The seventh time around, when the priests sounded the trumpet blast, Joshua commanded the army, “Shout! For the </a:t>
            </a:r>
            <a:r>
              <a:rPr lang="en-US" i="1" cap="small" dirty="0">
                <a:solidFill>
                  <a:schemeClr val="bg1"/>
                </a:solidFill>
                <a:latin typeface="Arial Black" panose="020B0A04020102020204" pitchFamily="34" charset="0"/>
              </a:rPr>
              <a:t>Lord</a:t>
            </a:r>
            <a:r>
              <a:rPr lang="en-US" i="1" dirty="0">
                <a:solidFill>
                  <a:schemeClr val="bg1"/>
                </a:solidFill>
                <a:latin typeface="Arial Black" panose="020B0A04020102020204" pitchFamily="34" charset="0"/>
              </a:rPr>
              <a:t> has given you the city! </a:t>
            </a:r>
            <a:r>
              <a:rPr lang="en-US" i="1" baseline="30000" dirty="0">
                <a:solidFill>
                  <a:schemeClr val="bg1"/>
                </a:solidFill>
                <a:latin typeface="Arial Black" panose="020B0A04020102020204" pitchFamily="34" charset="0"/>
              </a:rPr>
              <a:t>17 </a:t>
            </a:r>
            <a:r>
              <a:rPr lang="en-US" i="1" dirty="0">
                <a:solidFill>
                  <a:schemeClr val="bg1"/>
                </a:solidFill>
                <a:latin typeface="Arial Black" panose="020B0A04020102020204" pitchFamily="34" charset="0"/>
              </a:rPr>
              <a:t>The city and all that is in it are to be devoted</a:t>
            </a:r>
            <a:r>
              <a:rPr lang="en-US" i="1" baseline="30000" dirty="0">
                <a:solidFill>
                  <a:schemeClr val="bg1"/>
                </a:solidFill>
                <a:latin typeface="Arial Black" panose="020B0A04020102020204" pitchFamily="34" charset="0"/>
              </a:rPr>
              <a:t>[</a:t>
            </a:r>
            <a:r>
              <a:rPr lang="en-US" i="1" baseline="30000" dirty="0">
                <a:solidFill>
                  <a:schemeClr val="bg1"/>
                </a:solidFill>
                <a:latin typeface="Arial Black" panose="020B0A04020102020204" pitchFamily="34" charset="0"/>
                <a:hlinkClick r:id="rId2" tooltip="See footnote a"/>
              </a:rPr>
              <a:t>a</a:t>
            </a:r>
            <a:r>
              <a:rPr lang="en-US" i="1" baseline="30000" dirty="0">
                <a:solidFill>
                  <a:schemeClr val="bg1"/>
                </a:solidFill>
                <a:latin typeface="Arial Black" panose="020B0A04020102020204" pitchFamily="34" charset="0"/>
              </a:rPr>
              <a:t>]</a:t>
            </a:r>
            <a:r>
              <a:rPr lang="en-US" i="1" dirty="0">
                <a:solidFill>
                  <a:schemeClr val="bg1"/>
                </a:solidFill>
                <a:latin typeface="Arial Black" panose="020B0A04020102020204" pitchFamily="34" charset="0"/>
              </a:rPr>
              <a:t> to the </a:t>
            </a:r>
            <a:r>
              <a:rPr lang="en-US" i="1" cap="small" dirty="0">
                <a:solidFill>
                  <a:schemeClr val="bg1"/>
                </a:solidFill>
                <a:latin typeface="Arial Black" panose="020B0A04020102020204" pitchFamily="34" charset="0"/>
              </a:rPr>
              <a:t>Lord</a:t>
            </a:r>
            <a:r>
              <a:rPr lang="en-US" i="1" dirty="0">
                <a:solidFill>
                  <a:schemeClr val="bg1"/>
                </a:solidFill>
                <a:latin typeface="Arial Black" panose="020B0A04020102020204" pitchFamily="34" charset="0"/>
              </a:rPr>
              <a:t>. Only Rahab the prostitute and all who are with her in her house shall be spared, because she hid the spies we sent. </a:t>
            </a:r>
            <a:r>
              <a:rPr lang="en-US" i="1" baseline="30000" dirty="0">
                <a:solidFill>
                  <a:schemeClr val="bg1"/>
                </a:solidFill>
                <a:latin typeface="Arial Black" panose="020B0A04020102020204" pitchFamily="34" charset="0"/>
              </a:rPr>
              <a:t>18 </a:t>
            </a:r>
            <a:r>
              <a:rPr lang="en-US" i="1" dirty="0">
                <a:solidFill>
                  <a:schemeClr val="bg1"/>
                </a:solidFill>
                <a:latin typeface="Arial Black" panose="020B0A04020102020204" pitchFamily="34" charset="0"/>
              </a:rPr>
              <a:t>But keep away from the devoted things, so that you will not bring about your own destruction by taking any of them. Otherwise you will make the camp of Israel liable to destruction and bring trouble on it. </a:t>
            </a:r>
            <a:r>
              <a:rPr lang="en-US" i="1" baseline="30000" dirty="0">
                <a:solidFill>
                  <a:schemeClr val="bg1"/>
                </a:solidFill>
                <a:latin typeface="Arial Black" panose="020B0A04020102020204" pitchFamily="34" charset="0"/>
              </a:rPr>
              <a:t>19 </a:t>
            </a:r>
            <a:r>
              <a:rPr lang="en-US" i="1" dirty="0">
                <a:solidFill>
                  <a:schemeClr val="bg1"/>
                </a:solidFill>
                <a:latin typeface="Arial Black" panose="020B0A04020102020204" pitchFamily="34" charset="0"/>
              </a:rPr>
              <a:t>All the silver and gold and the articles of bronze and iron are sacred to the </a:t>
            </a:r>
            <a:r>
              <a:rPr lang="en-US" i="1" cap="small" dirty="0">
                <a:solidFill>
                  <a:schemeClr val="bg1"/>
                </a:solidFill>
                <a:latin typeface="Arial Black" panose="020B0A04020102020204" pitchFamily="34" charset="0"/>
              </a:rPr>
              <a:t>Lord</a:t>
            </a:r>
            <a:r>
              <a:rPr lang="en-US" i="1" dirty="0">
                <a:solidFill>
                  <a:schemeClr val="bg1"/>
                </a:solidFill>
                <a:latin typeface="Arial Black" panose="020B0A04020102020204" pitchFamily="34" charset="0"/>
              </a:rPr>
              <a:t> and must go into his treasury.” </a:t>
            </a:r>
            <a:r>
              <a:rPr lang="en-US" i="1" baseline="30000" dirty="0">
                <a:solidFill>
                  <a:schemeClr val="bg1"/>
                </a:solidFill>
                <a:latin typeface="Arial Black" panose="020B0A04020102020204" pitchFamily="34" charset="0"/>
              </a:rPr>
              <a:t>20 </a:t>
            </a:r>
            <a:r>
              <a:rPr lang="en-US" i="1" dirty="0">
                <a:solidFill>
                  <a:schemeClr val="bg1"/>
                </a:solidFill>
                <a:latin typeface="Arial Black" panose="020B0A04020102020204" pitchFamily="34" charset="0"/>
              </a:rPr>
              <a:t>When the trumpets sounded, the army shouted, and at the sound of the trumpet, when the men gave a loud shout, the wall collapsed; so everyone charged straight in, and they took the city. </a:t>
            </a:r>
          </a:p>
          <a:p>
            <a:pPr marL="0" indent="0">
              <a:buNone/>
            </a:pPr>
            <a:endParaRPr lang="en-US" b="1" dirty="0">
              <a:effectLst>
                <a:outerShdw blurRad="38100" dist="38100" dir="2700000" algn="tl">
                  <a:srgbClr val="000000">
                    <a:alpha val="43137"/>
                  </a:srgbClr>
                </a:outerShdw>
              </a:effectLst>
              <a:latin typeface="Arial Black" panose="020B0A04020102020204" pitchFamily="34" charset="0"/>
            </a:endParaRPr>
          </a:p>
          <a:p>
            <a:pPr marL="0" indent="0">
              <a:buNone/>
            </a:pPr>
            <a:endParaRPr lang="en-US" b="1" i="1" dirty="0" smtClean="0">
              <a:effectLst>
                <a:outerShdw blurRad="38100" dist="38100" dir="2700000" algn="tl">
                  <a:srgbClr val="000000">
                    <a:alpha val="43137"/>
                  </a:srgbClr>
                </a:outerShdw>
              </a:effectLst>
              <a:latin typeface="Arial Black" panose="020B0A04020102020204" pitchFamily="34" charset="0"/>
            </a:endParaRPr>
          </a:p>
          <a:p>
            <a:pPr marL="0" indent="0">
              <a:buNone/>
            </a:pPr>
            <a:endParaRPr lang="en-US" dirty="0"/>
          </a:p>
        </p:txBody>
      </p:sp>
    </p:spTree>
    <p:extLst>
      <p:ext uri="{BB962C8B-B14F-4D97-AF65-F5344CB8AC3E}">
        <p14:creationId xmlns:p14="http://schemas.microsoft.com/office/powerpoint/2010/main" val="26307234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urtains"/>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5911" y="279699"/>
            <a:ext cx="11682803" cy="6578301"/>
          </a:xfrm>
        </p:spPr>
        <p:txBody>
          <a:bodyPr>
            <a:normAutofit/>
          </a:bodyPr>
          <a:lstStyle/>
          <a:p>
            <a:pPr marL="0" indent="0">
              <a:buNone/>
            </a:pPr>
            <a:r>
              <a:rPr lang="en-US" sz="3200" b="1" u="sng" dirty="0">
                <a:solidFill>
                  <a:schemeClr val="bg1"/>
                </a:solidFill>
                <a:effectLst>
                  <a:outerShdw blurRad="38100" dist="38100" dir="2700000" algn="tl">
                    <a:srgbClr val="000000">
                      <a:alpha val="43137"/>
                    </a:srgbClr>
                  </a:outerShdw>
                </a:effectLst>
                <a:latin typeface="Arial Black" panose="020B0A04020102020204" pitchFamily="34" charset="0"/>
              </a:rPr>
              <a:t>Nehemiah 8:18 </a:t>
            </a:r>
            <a:r>
              <a:rPr lang="en-US" sz="3200" b="1" i="1" dirty="0" smtClean="0">
                <a:solidFill>
                  <a:schemeClr val="bg1"/>
                </a:solidFill>
                <a:effectLst>
                  <a:outerShdw blurRad="38100" dist="38100" dir="2700000" algn="tl">
                    <a:srgbClr val="000000">
                      <a:alpha val="43137"/>
                    </a:srgbClr>
                  </a:outerShdw>
                </a:effectLst>
                <a:latin typeface="Arial Black" panose="020B0A04020102020204" pitchFamily="34" charset="0"/>
              </a:rPr>
              <a:t>– </a:t>
            </a:r>
            <a:r>
              <a:rPr lang="en-US" sz="3200" i="1" baseline="30000" dirty="0">
                <a:solidFill>
                  <a:schemeClr val="bg1"/>
                </a:solidFill>
                <a:latin typeface="Arial Black" panose="020B0A04020102020204" pitchFamily="34" charset="0"/>
              </a:rPr>
              <a:t> </a:t>
            </a:r>
            <a:r>
              <a:rPr lang="en-US" sz="3200" i="1" dirty="0">
                <a:solidFill>
                  <a:schemeClr val="bg1"/>
                </a:solidFill>
                <a:latin typeface="Arial Black" panose="020B0A04020102020204" pitchFamily="34" charset="0"/>
              </a:rPr>
              <a:t>Day after day, from the first day to the last, Ezra read from the Book of the Law of God. They celebrated the festival for seven days, and on the eighth day, in accordance with the regulation, there was an assembly.</a:t>
            </a:r>
            <a:endParaRPr lang="en-US" sz="3200" b="1" i="1" dirty="0">
              <a:solidFill>
                <a:schemeClr val="bg1"/>
              </a:solidFill>
              <a:effectLst>
                <a:outerShdw blurRad="38100" dist="38100" dir="2700000" algn="tl">
                  <a:srgbClr val="000000">
                    <a:alpha val="43137"/>
                  </a:srgbClr>
                </a:outerShdw>
              </a:effectLst>
              <a:latin typeface="Arial Black" panose="020B0A04020102020204" pitchFamily="34" charset="0"/>
            </a:endParaRPr>
          </a:p>
          <a:p>
            <a:pPr marL="0" indent="0" algn="r">
              <a:buNone/>
            </a:pPr>
            <a:r>
              <a:rPr lang="en-US" sz="3200" b="1" u="sng" dirty="0">
                <a:solidFill>
                  <a:schemeClr val="accent2">
                    <a:lumMod val="40000"/>
                    <a:lumOff val="60000"/>
                  </a:schemeClr>
                </a:solidFill>
                <a:effectLst>
                  <a:outerShdw blurRad="38100" dist="38100" dir="2700000" algn="tl">
                    <a:srgbClr val="000000">
                      <a:alpha val="43137"/>
                    </a:srgbClr>
                  </a:outerShdw>
                </a:effectLst>
                <a:latin typeface="Arial Black" panose="020B0A04020102020204" pitchFamily="34" charset="0"/>
              </a:rPr>
              <a:t>Psalm 119:34 </a:t>
            </a:r>
            <a:r>
              <a:rPr lang="en-US" sz="3200" b="1" i="1" dirty="0" smtClean="0">
                <a:solidFill>
                  <a:schemeClr val="accent2">
                    <a:lumMod val="40000"/>
                    <a:lumOff val="60000"/>
                  </a:schemeClr>
                </a:solidFill>
                <a:effectLst>
                  <a:outerShdw blurRad="38100" dist="38100" dir="2700000" algn="tl">
                    <a:srgbClr val="000000">
                      <a:alpha val="43137"/>
                    </a:srgbClr>
                  </a:outerShdw>
                </a:effectLst>
                <a:latin typeface="Arial Black" panose="020B0A04020102020204" pitchFamily="34" charset="0"/>
              </a:rPr>
              <a:t>– </a:t>
            </a:r>
            <a:r>
              <a:rPr lang="en-US" sz="3200" i="1" dirty="0">
                <a:solidFill>
                  <a:schemeClr val="accent2">
                    <a:lumMod val="40000"/>
                    <a:lumOff val="60000"/>
                  </a:schemeClr>
                </a:solidFill>
                <a:effectLst>
                  <a:outerShdw blurRad="38100" dist="38100" dir="2700000" algn="tl">
                    <a:srgbClr val="000000">
                      <a:alpha val="43137"/>
                    </a:srgbClr>
                  </a:outerShdw>
                </a:effectLst>
                <a:latin typeface="Arial Black" panose="020B0A04020102020204" pitchFamily="34" charset="0"/>
              </a:rPr>
              <a:t>Give me understanding, so that I may keep your </a:t>
            </a:r>
            <a:r>
              <a:rPr lang="en-US" sz="3200" i="1" dirty="0" smtClean="0">
                <a:solidFill>
                  <a:schemeClr val="accent2">
                    <a:lumMod val="40000"/>
                    <a:lumOff val="60000"/>
                  </a:schemeClr>
                </a:solidFill>
                <a:effectLst>
                  <a:outerShdw blurRad="38100" dist="38100" dir="2700000" algn="tl">
                    <a:srgbClr val="000000">
                      <a:alpha val="43137"/>
                    </a:srgbClr>
                  </a:outerShdw>
                </a:effectLst>
                <a:latin typeface="Arial Black" panose="020B0A04020102020204" pitchFamily="34" charset="0"/>
              </a:rPr>
              <a:t>law and </a:t>
            </a:r>
            <a:r>
              <a:rPr lang="en-US" sz="3200" i="1" dirty="0">
                <a:solidFill>
                  <a:schemeClr val="accent2">
                    <a:lumMod val="40000"/>
                    <a:lumOff val="60000"/>
                  </a:schemeClr>
                </a:solidFill>
                <a:effectLst>
                  <a:outerShdw blurRad="38100" dist="38100" dir="2700000" algn="tl">
                    <a:srgbClr val="000000">
                      <a:alpha val="43137"/>
                    </a:srgbClr>
                  </a:outerShdw>
                </a:effectLst>
                <a:latin typeface="Arial Black" panose="020B0A04020102020204" pitchFamily="34" charset="0"/>
              </a:rPr>
              <a:t>obey it with all my heart.</a:t>
            </a:r>
            <a:endParaRPr lang="en-US" sz="3200" b="1" i="1" dirty="0">
              <a:solidFill>
                <a:schemeClr val="accent2">
                  <a:lumMod val="40000"/>
                  <a:lumOff val="60000"/>
                </a:schemeClr>
              </a:solidFill>
              <a:effectLst>
                <a:outerShdw blurRad="38100" dist="38100" dir="2700000" algn="tl">
                  <a:srgbClr val="000000">
                    <a:alpha val="43137"/>
                  </a:srgbClr>
                </a:outerShdw>
              </a:effectLst>
              <a:latin typeface="Arial Black" panose="020B0A04020102020204" pitchFamily="34" charset="0"/>
            </a:endParaRPr>
          </a:p>
          <a:p>
            <a:pPr marL="0" indent="0">
              <a:buNone/>
            </a:pPr>
            <a:r>
              <a:rPr lang="en-US" sz="3200" b="1" u="sng" dirty="0" smtClean="0">
                <a:solidFill>
                  <a:schemeClr val="bg1"/>
                </a:solidFill>
                <a:effectLst>
                  <a:outerShdw blurRad="38100" dist="38100" dir="2700000" algn="tl">
                    <a:srgbClr val="000000">
                      <a:alpha val="43137"/>
                    </a:srgbClr>
                  </a:outerShdw>
                </a:effectLst>
                <a:latin typeface="Arial Black" panose="020B0A04020102020204" pitchFamily="34" charset="0"/>
              </a:rPr>
              <a:t>Luke 9:23 </a:t>
            </a:r>
            <a:r>
              <a:rPr lang="en-US" sz="3200" b="1" i="1" dirty="0" smtClean="0">
                <a:solidFill>
                  <a:schemeClr val="bg1"/>
                </a:solidFill>
                <a:effectLst>
                  <a:outerShdw blurRad="38100" dist="38100" dir="2700000" algn="tl">
                    <a:srgbClr val="000000">
                      <a:alpha val="43137"/>
                    </a:srgbClr>
                  </a:outerShdw>
                </a:effectLst>
                <a:latin typeface="Arial Black" panose="020B0A04020102020204" pitchFamily="34" charset="0"/>
              </a:rPr>
              <a:t>– </a:t>
            </a:r>
            <a:r>
              <a:rPr lang="en-US" sz="3200" i="1" dirty="0" smtClean="0">
                <a:solidFill>
                  <a:schemeClr val="bg1"/>
                </a:solidFill>
                <a:effectLst>
                  <a:outerShdw blurRad="38100" dist="38100" dir="2700000" algn="tl">
                    <a:srgbClr val="000000">
                      <a:alpha val="43137"/>
                    </a:srgbClr>
                  </a:outerShdw>
                </a:effectLst>
                <a:latin typeface="Arial Black" panose="020B0A04020102020204" pitchFamily="34" charset="0"/>
              </a:rPr>
              <a:t>Then He said to them all: “Whoever wants to be My disciple must deny themselves and take up their cross daily and follow Me.</a:t>
            </a:r>
            <a:endParaRPr lang="en-US" sz="3200" b="1" i="1" dirty="0" smtClean="0">
              <a:solidFill>
                <a:schemeClr val="bg1"/>
              </a:solidFill>
              <a:effectLst>
                <a:outerShdw blurRad="38100" dist="38100" dir="2700000" algn="tl">
                  <a:srgbClr val="000000">
                    <a:alpha val="43137"/>
                  </a:srgbClr>
                </a:outerShdw>
              </a:effectLst>
              <a:latin typeface="Arial Black" panose="020B0A04020102020204" pitchFamily="34" charset="0"/>
            </a:endParaRPr>
          </a:p>
          <a:p>
            <a:pPr marL="0" indent="0" algn="r">
              <a:buNone/>
            </a:pPr>
            <a:r>
              <a:rPr lang="en-US" sz="3200" b="1" u="sng" dirty="0" smtClean="0">
                <a:solidFill>
                  <a:schemeClr val="tx1"/>
                </a:solidFill>
                <a:effectLst>
                  <a:outerShdw blurRad="38100" dist="38100" dir="2700000" algn="tl">
                    <a:srgbClr val="000000">
                      <a:alpha val="43137"/>
                    </a:srgbClr>
                  </a:outerShdw>
                </a:effectLst>
                <a:latin typeface="Arial Black" panose="020B0A04020102020204" pitchFamily="34" charset="0"/>
              </a:rPr>
              <a:t>Acts 2:46 </a:t>
            </a:r>
            <a:r>
              <a:rPr lang="en-US" sz="3200" b="1" i="1" dirty="0" smtClean="0">
                <a:solidFill>
                  <a:schemeClr val="tx1"/>
                </a:solidFill>
                <a:effectLst>
                  <a:outerShdw blurRad="38100" dist="38100" dir="2700000" algn="tl">
                    <a:srgbClr val="000000">
                      <a:alpha val="43137"/>
                    </a:srgbClr>
                  </a:outerShdw>
                </a:effectLst>
                <a:latin typeface="Arial Black" panose="020B0A04020102020204" pitchFamily="34" charset="0"/>
              </a:rPr>
              <a:t>– </a:t>
            </a:r>
            <a:r>
              <a:rPr lang="en-US" sz="3200" i="1" baseline="30000" dirty="0" smtClean="0">
                <a:solidFill>
                  <a:schemeClr val="tx1"/>
                </a:solidFill>
                <a:effectLst>
                  <a:outerShdw blurRad="38100" dist="38100" dir="2700000" algn="tl">
                    <a:srgbClr val="000000">
                      <a:alpha val="43137"/>
                    </a:srgbClr>
                  </a:outerShdw>
                </a:effectLst>
                <a:latin typeface="Arial Black" panose="020B0A04020102020204" pitchFamily="34" charset="0"/>
              </a:rPr>
              <a:t> </a:t>
            </a:r>
            <a:r>
              <a:rPr lang="en-US" sz="3200" i="1" dirty="0" smtClean="0">
                <a:solidFill>
                  <a:schemeClr val="tx1"/>
                </a:solidFill>
                <a:effectLst>
                  <a:outerShdw blurRad="38100" dist="38100" dir="2700000" algn="tl">
                    <a:srgbClr val="000000">
                      <a:alpha val="43137"/>
                    </a:srgbClr>
                  </a:outerShdw>
                </a:effectLst>
                <a:latin typeface="Arial Black" panose="020B0A04020102020204" pitchFamily="34" charset="0"/>
              </a:rPr>
              <a:t>Every day they continued to meet together in the temple courts.</a:t>
            </a:r>
            <a:endParaRPr lang="en-US" sz="3200" b="1" i="1" dirty="0" smtClean="0">
              <a:solidFill>
                <a:schemeClr val="tx1"/>
              </a:solidFill>
              <a:effectLst>
                <a:outerShdw blurRad="38100" dist="38100" dir="2700000" algn="tl">
                  <a:srgbClr val="000000">
                    <a:alpha val="43137"/>
                  </a:srgbClr>
                </a:outerShdw>
              </a:effectLst>
              <a:latin typeface="Arial Black" panose="020B0A04020102020204" pitchFamily="34" charset="0"/>
            </a:endParaRPr>
          </a:p>
          <a:p>
            <a:endParaRPr lang="en-US" dirty="0"/>
          </a:p>
        </p:txBody>
      </p:sp>
    </p:spTree>
    <p:extLst>
      <p:ext uri="{BB962C8B-B14F-4D97-AF65-F5344CB8AC3E}">
        <p14:creationId xmlns:p14="http://schemas.microsoft.com/office/powerpoint/2010/main" val="129893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urtains"/>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153" y="0"/>
            <a:ext cx="11672047" cy="5593975"/>
          </a:xfrm>
        </p:spPr>
        <p:txBody>
          <a:bodyPr>
            <a:noAutofit/>
          </a:bodyPr>
          <a:lstStyle/>
          <a:p>
            <a:pPr marL="0" indent="0">
              <a:buNone/>
            </a:pPr>
            <a:r>
              <a:rPr lang="en-US" sz="7200" b="1" dirty="0">
                <a:solidFill>
                  <a:schemeClr val="bg1"/>
                </a:solidFill>
                <a:effectLst>
                  <a:outerShdw blurRad="38100" dist="38100" dir="2700000" algn="tl">
                    <a:srgbClr val="000000">
                      <a:alpha val="43137"/>
                    </a:srgbClr>
                  </a:outerShdw>
                </a:effectLst>
                <a:latin typeface="Arial Black" panose="020B0A04020102020204" pitchFamily="34" charset="0"/>
              </a:rPr>
              <a:t>I will get in the </a:t>
            </a:r>
            <a:r>
              <a:rPr lang="en-US" sz="7200" b="1" u="sng" dirty="0">
                <a:solidFill>
                  <a:schemeClr val="bg1"/>
                </a:solidFill>
                <a:effectLst>
                  <a:outerShdw blurRad="38100" dist="38100" dir="2700000" algn="tl">
                    <a:srgbClr val="000000">
                      <a:alpha val="43137"/>
                    </a:srgbClr>
                  </a:outerShdw>
                </a:effectLst>
                <a:latin typeface="Arial Black" panose="020B0A04020102020204" pitchFamily="34" charset="0"/>
              </a:rPr>
              <a:t>habit</a:t>
            </a:r>
            <a:r>
              <a:rPr lang="en-US" sz="7200" b="1" dirty="0">
                <a:solidFill>
                  <a:schemeClr val="bg1"/>
                </a:solidFill>
                <a:effectLst>
                  <a:outerShdw blurRad="38100" dist="38100" dir="2700000" algn="tl">
                    <a:srgbClr val="000000">
                      <a:alpha val="43137"/>
                    </a:srgbClr>
                  </a:outerShdw>
                </a:effectLst>
                <a:latin typeface="Arial Black" panose="020B0A04020102020204" pitchFamily="34" charset="0"/>
              </a:rPr>
              <a:t> of always </a:t>
            </a:r>
            <a:r>
              <a:rPr lang="en-US" sz="7200" b="1" u="sng" dirty="0">
                <a:solidFill>
                  <a:schemeClr val="bg1"/>
                </a:solidFill>
                <a:effectLst>
                  <a:outerShdw blurRad="38100" dist="38100" dir="2700000" algn="tl">
                    <a:srgbClr val="000000">
                      <a:alpha val="43137"/>
                    </a:srgbClr>
                  </a:outerShdw>
                </a:effectLst>
                <a:latin typeface="Arial Black" panose="020B0A04020102020204" pitchFamily="34" charset="0"/>
              </a:rPr>
              <a:t>obeying</a:t>
            </a:r>
            <a:r>
              <a:rPr lang="en-US" sz="7200" b="1" dirty="0">
                <a:solidFill>
                  <a:schemeClr val="bg1"/>
                </a:solidFill>
                <a:effectLst>
                  <a:outerShdw blurRad="38100" dist="38100" dir="2700000" algn="tl">
                    <a:srgbClr val="000000">
                      <a:alpha val="43137"/>
                    </a:srgbClr>
                  </a:outerShdw>
                </a:effectLst>
                <a:latin typeface="Arial Black" panose="020B0A04020102020204" pitchFamily="34" charset="0"/>
              </a:rPr>
              <a:t> God’s Word </a:t>
            </a:r>
            <a:r>
              <a:rPr lang="en-US" sz="7200" b="1" u="sng" dirty="0">
                <a:solidFill>
                  <a:schemeClr val="bg1"/>
                </a:solidFill>
                <a:effectLst>
                  <a:outerShdw blurRad="38100" dist="38100" dir="2700000" algn="tl">
                    <a:srgbClr val="000000">
                      <a:alpha val="43137"/>
                    </a:srgbClr>
                  </a:outerShdw>
                </a:effectLst>
                <a:latin typeface="Arial Black" panose="020B0A04020102020204" pitchFamily="34" charset="0"/>
              </a:rPr>
              <a:t>daily</a:t>
            </a:r>
            <a:r>
              <a:rPr lang="en-US" sz="7200" b="1" dirty="0">
                <a:solidFill>
                  <a:schemeClr val="bg1"/>
                </a:solidFill>
                <a:effectLst>
                  <a:outerShdw blurRad="38100" dist="38100" dir="2700000" algn="tl">
                    <a:srgbClr val="000000">
                      <a:alpha val="43137"/>
                    </a:srgbClr>
                  </a:outerShdw>
                </a:effectLst>
                <a:latin typeface="Arial Black" panose="020B0A04020102020204" pitchFamily="34" charset="0"/>
              </a:rPr>
              <a:t> no matter what. </a:t>
            </a:r>
            <a:endParaRPr lang="en-US" sz="7200" dirty="0">
              <a:solidFill>
                <a:schemeClr val="bg1"/>
              </a:solidFill>
              <a:effectLst>
                <a:outerShdw blurRad="38100" dist="38100" dir="2700000" algn="tl">
                  <a:srgbClr val="000000">
                    <a:alpha val="43137"/>
                  </a:srgbClr>
                </a:outerShdw>
              </a:effectLst>
              <a:latin typeface="Arial Black" panose="020B0A040201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0" y="3991086"/>
            <a:ext cx="4572000" cy="2866913"/>
          </a:xfrm>
          <a:prstGeom prst="rect">
            <a:avLst/>
          </a:prstGeom>
          <a:ln>
            <a:noFill/>
          </a:ln>
          <a:effectLst>
            <a:softEdge rad="112500"/>
          </a:effectLst>
        </p:spPr>
      </p:pic>
    </p:spTree>
    <p:extLst>
      <p:ext uri="{BB962C8B-B14F-4D97-AF65-F5344CB8AC3E}">
        <p14:creationId xmlns:p14="http://schemas.microsoft.com/office/powerpoint/2010/main" val="5092996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urtains"/>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8184"/>
            <a:ext cx="12192000" cy="6250192"/>
          </a:xfrm>
        </p:spPr>
        <p:txBody>
          <a:bodyPr>
            <a:noAutofit/>
          </a:bodyPr>
          <a:lstStyle/>
          <a:p>
            <a:pPr algn="ctr"/>
            <a:r>
              <a:rPr lang="en-US" sz="6000" dirty="0" smtClean="0">
                <a:solidFill>
                  <a:schemeClr val="bg1">
                    <a:lumMod val="75000"/>
                    <a:lumOff val="25000"/>
                  </a:schemeClr>
                </a:solidFill>
                <a:effectLst>
                  <a:outerShdw blurRad="38100" dist="38100" dir="2700000" algn="tl">
                    <a:srgbClr val="000000">
                      <a:alpha val="43137"/>
                    </a:srgbClr>
                  </a:outerShdw>
                </a:effectLst>
                <a:latin typeface="Arial Black" panose="020B0A04020102020204" pitchFamily="34" charset="0"/>
              </a:rPr>
              <a:t>This year we will be celebrating the Biblical witnesses to God’s wonders.  </a:t>
            </a:r>
            <a:r>
              <a:rPr lang="en-US" sz="6000" dirty="0" smtClean="0">
                <a:latin typeface="Arial Black" panose="020B0A04020102020204" pitchFamily="34" charset="0"/>
              </a:rPr>
              <a:t/>
            </a:r>
            <a:br>
              <a:rPr lang="en-US" sz="6000" dirty="0" smtClean="0">
                <a:latin typeface="Arial Black" panose="020B0A04020102020204" pitchFamily="34" charset="0"/>
              </a:rPr>
            </a:br>
            <a:r>
              <a:rPr lang="en-US" sz="6000" dirty="0">
                <a:latin typeface="Arial Black" panose="020B0A04020102020204" pitchFamily="34" charset="0"/>
              </a:rPr>
              <a:t/>
            </a:r>
            <a:br>
              <a:rPr lang="en-US" sz="6000" dirty="0">
                <a:latin typeface="Arial Black" panose="020B0A04020102020204" pitchFamily="34" charset="0"/>
              </a:rPr>
            </a:br>
            <a:r>
              <a:rPr lang="en-US" sz="6000" dirty="0" smtClean="0">
                <a:latin typeface="Arial Black" panose="020B0A04020102020204" pitchFamily="34" charset="0"/>
              </a:rPr>
              <a:t/>
            </a:r>
            <a:br>
              <a:rPr lang="en-US" sz="6000" dirty="0" smtClean="0">
                <a:latin typeface="Arial Black" panose="020B0A04020102020204" pitchFamily="34" charset="0"/>
              </a:rPr>
            </a:br>
            <a:r>
              <a:rPr lang="en-US" sz="6000" dirty="0" smtClean="0">
                <a:effectLst>
                  <a:outerShdw blurRad="38100" dist="38100" dir="2700000" algn="tl">
                    <a:srgbClr val="000000">
                      <a:alpha val="43137"/>
                    </a:srgbClr>
                  </a:outerShdw>
                </a:effectLst>
                <a:latin typeface="Arial Black" panose="020B0A04020102020204" pitchFamily="34" charset="0"/>
              </a:rPr>
              <a:t>Who is </a:t>
            </a:r>
            <a:r>
              <a:rPr lang="en-US" sz="6000" dirty="0">
                <a:effectLst>
                  <a:outerShdw blurRad="38100" dist="38100" dir="2700000" algn="tl">
                    <a:srgbClr val="000000">
                      <a:alpha val="43137"/>
                    </a:srgbClr>
                  </a:outerShdw>
                </a:effectLst>
                <a:latin typeface="Arial Black" panose="020B0A04020102020204" pitchFamily="34" charset="0"/>
              </a:rPr>
              <a:t>your Bible hero? </a:t>
            </a:r>
          </a:p>
        </p:txBody>
      </p:sp>
      <p:pic>
        <p:nvPicPr>
          <p:cNvPr id="4" name="yui_3_5_1_1_1420047896253_1733" descr="https://sp.yimg.com/ib/th?id=HN.608002150727811409&amp;pid=15.1&amp;P=0">
            <a:hlinkClick r:id="rId2" tgtFrame="&quot;_top&quo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356386" y="3743660"/>
            <a:ext cx="5002306" cy="1861073"/>
          </a:xfrm>
          <a:prstGeom prst="rect">
            <a:avLst/>
          </a:prstGeom>
          <a:ln>
            <a:noFill/>
          </a:ln>
          <a:effectLst>
            <a:softEdge rad="112500"/>
          </a:effectLst>
        </p:spPr>
      </p:pic>
    </p:spTree>
    <p:extLst>
      <p:ext uri="{BB962C8B-B14F-4D97-AF65-F5344CB8AC3E}">
        <p14:creationId xmlns:p14="http://schemas.microsoft.com/office/powerpoint/2010/main" val="7279436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urtains"/>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214" y="685800"/>
            <a:ext cx="11413863" cy="5661212"/>
          </a:xfrm>
        </p:spPr>
        <p:txBody>
          <a:bodyPr>
            <a:normAutofit fontScale="92500" lnSpcReduction="20000"/>
          </a:bodyPr>
          <a:lstStyle/>
          <a:p>
            <a:pPr marL="0" indent="0" algn="ctr">
              <a:spcBef>
                <a:spcPts val="0"/>
              </a:spcBef>
              <a:spcAft>
                <a:spcPts val="0"/>
              </a:spcAft>
              <a:buNone/>
            </a:pPr>
            <a:r>
              <a:rPr lang="en-US" sz="11400" b="1" dirty="0">
                <a:solidFill>
                  <a:schemeClr val="bg1"/>
                </a:solidFill>
                <a:effectLst>
                  <a:outerShdw blurRad="38100" dist="38100" dir="2700000" algn="tl">
                    <a:srgbClr val="000000">
                      <a:alpha val="43137"/>
                    </a:srgbClr>
                  </a:outerShdw>
                </a:effectLst>
                <a:latin typeface="Arial Black" panose="020B0A04020102020204" pitchFamily="34" charset="0"/>
              </a:rPr>
              <a:t>4. </a:t>
            </a:r>
            <a:endParaRPr lang="en-US" sz="11400" b="1" dirty="0" smtClean="0">
              <a:solidFill>
                <a:schemeClr val="bg1"/>
              </a:solidFill>
              <a:effectLst>
                <a:outerShdw blurRad="38100" dist="38100" dir="2700000" algn="tl">
                  <a:srgbClr val="000000">
                    <a:alpha val="43137"/>
                  </a:srgbClr>
                </a:outerShdw>
              </a:effectLst>
              <a:latin typeface="Arial Black" panose="020B0A04020102020204" pitchFamily="34" charset="0"/>
            </a:endParaRPr>
          </a:p>
          <a:p>
            <a:pPr marL="0" indent="0" algn="ctr">
              <a:spcBef>
                <a:spcPts val="0"/>
              </a:spcBef>
              <a:spcAft>
                <a:spcPts val="0"/>
              </a:spcAft>
              <a:buNone/>
            </a:pPr>
            <a:r>
              <a:rPr lang="en-US" sz="11400" b="1" dirty="0" smtClean="0">
                <a:solidFill>
                  <a:srgbClr val="FFC000"/>
                </a:solidFill>
                <a:effectLst>
                  <a:outerShdw blurRad="38100" dist="38100" dir="2700000" algn="tl">
                    <a:srgbClr val="000000">
                      <a:alpha val="43137"/>
                    </a:srgbClr>
                  </a:outerShdw>
                </a:effectLst>
                <a:latin typeface="Arial Black" panose="020B0A04020102020204" pitchFamily="34" charset="0"/>
              </a:rPr>
              <a:t> </a:t>
            </a:r>
            <a:r>
              <a:rPr lang="en-US" sz="11400" b="1" u="sng" dirty="0" smtClean="0">
                <a:solidFill>
                  <a:srgbClr val="FFC000"/>
                </a:solidFill>
                <a:effectLst>
                  <a:outerShdw blurRad="38100" dist="38100" dir="2700000" algn="tl">
                    <a:srgbClr val="000000">
                      <a:alpha val="43137"/>
                    </a:srgbClr>
                  </a:outerShdw>
                </a:effectLst>
                <a:latin typeface="Arial Black" panose="020B0A04020102020204" pitchFamily="34" charset="0"/>
              </a:rPr>
              <a:t>Shout</a:t>
            </a:r>
            <a:r>
              <a:rPr lang="en-US" sz="11400" b="1" dirty="0" smtClean="0">
                <a:solidFill>
                  <a:srgbClr val="FFC000"/>
                </a:solidFill>
                <a:effectLst>
                  <a:outerShdw blurRad="38100" dist="38100" dir="2700000" algn="tl">
                    <a:srgbClr val="000000">
                      <a:alpha val="43137"/>
                    </a:srgbClr>
                  </a:outerShdw>
                </a:effectLst>
                <a:latin typeface="Arial Black" panose="020B0A04020102020204" pitchFamily="34" charset="0"/>
              </a:rPr>
              <a:t>-out </a:t>
            </a:r>
          </a:p>
          <a:p>
            <a:pPr marL="0" indent="0" algn="ctr">
              <a:spcBef>
                <a:spcPts val="0"/>
              </a:spcBef>
              <a:spcAft>
                <a:spcPts val="0"/>
              </a:spcAft>
              <a:buNone/>
            </a:pPr>
            <a:r>
              <a:rPr lang="en-US" sz="11400" b="1" dirty="0" smtClean="0">
                <a:solidFill>
                  <a:srgbClr val="FFC000"/>
                </a:solidFill>
                <a:effectLst>
                  <a:outerShdw blurRad="38100" dist="38100" dir="2700000" algn="tl">
                    <a:srgbClr val="000000">
                      <a:alpha val="43137"/>
                    </a:srgbClr>
                  </a:outerShdw>
                </a:effectLst>
                <a:latin typeface="Arial Black" panose="020B0A04020102020204" pitchFamily="34" charset="0"/>
              </a:rPr>
              <a:t>a </a:t>
            </a:r>
            <a:r>
              <a:rPr lang="en-US" sz="11400" b="1" dirty="0">
                <a:solidFill>
                  <a:srgbClr val="FFC000"/>
                </a:solidFill>
                <a:effectLst>
                  <a:outerShdw blurRad="38100" dist="38100" dir="2700000" algn="tl">
                    <a:srgbClr val="000000">
                      <a:alpha val="43137"/>
                    </a:srgbClr>
                  </a:outerShdw>
                </a:effectLst>
                <a:latin typeface="Arial Black" panose="020B0A04020102020204" pitchFamily="34" charset="0"/>
              </a:rPr>
              <a:t>glorious </a:t>
            </a:r>
            <a:r>
              <a:rPr lang="en-US" sz="11400" b="1" u="sng" dirty="0">
                <a:solidFill>
                  <a:srgbClr val="FFC000"/>
                </a:solidFill>
                <a:effectLst>
                  <a:outerShdw blurRad="38100" dist="38100" dir="2700000" algn="tl">
                    <a:srgbClr val="000000">
                      <a:alpha val="43137"/>
                    </a:srgbClr>
                  </a:outerShdw>
                </a:effectLst>
                <a:latin typeface="Arial Black" panose="020B0A04020102020204" pitchFamily="34" charset="0"/>
              </a:rPr>
              <a:t>praise</a:t>
            </a:r>
            <a:r>
              <a:rPr lang="en-US" sz="11400" b="1" dirty="0">
                <a:solidFill>
                  <a:srgbClr val="FFC000"/>
                </a:solidFill>
                <a:effectLst>
                  <a:outerShdw blurRad="38100" dist="38100" dir="2700000" algn="tl">
                    <a:srgbClr val="000000">
                      <a:alpha val="43137"/>
                    </a:srgbClr>
                  </a:outerShdw>
                </a:effectLst>
                <a:latin typeface="Arial Black" panose="020B0A04020102020204" pitchFamily="34" charset="0"/>
              </a:rPr>
              <a:t> to God ! </a:t>
            </a:r>
            <a:endParaRPr lang="en-US" sz="11400" dirty="0">
              <a:solidFill>
                <a:srgbClr val="FFC000"/>
              </a:solidFill>
              <a:effectLst>
                <a:outerShdw blurRad="38100" dist="38100" dir="2700000" algn="tl">
                  <a:srgbClr val="000000">
                    <a:alpha val="43137"/>
                  </a:srgbClr>
                </a:outerShdw>
              </a:effectLst>
              <a:latin typeface="Arial Black" panose="020B0A04020102020204" pitchFamily="34" charset="0"/>
            </a:endParaRPr>
          </a:p>
          <a:p>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144"/>
          <a:stretch/>
        </p:blipFill>
        <p:spPr>
          <a:xfrm>
            <a:off x="9821732" y="0"/>
            <a:ext cx="2449606" cy="2969111"/>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2517289" cy="3055172"/>
          </a:xfrm>
          <a:prstGeom prst="rect">
            <a:avLst/>
          </a:prstGeom>
        </p:spPr>
      </p:pic>
    </p:spTree>
    <p:extLst>
      <p:ext uri="{BB962C8B-B14F-4D97-AF65-F5344CB8AC3E}">
        <p14:creationId xmlns:p14="http://schemas.microsoft.com/office/powerpoint/2010/main" val="38135483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urtains"/>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7426" y="96819"/>
            <a:ext cx="11693562" cy="7013985"/>
          </a:xfrm>
        </p:spPr>
        <p:txBody>
          <a:bodyPr>
            <a:normAutofit fontScale="62500" lnSpcReduction="20000"/>
          </a:bodyPr>
          <a:lstStyle/>
          <a:p>
            <a:pPr marL="0" indent="0">
              <a:buNone/>
            </a:pPr>
            <a:r>
              <a:rPr lang="en-US" sz="3200" b="1" u="sng" dirty="0" smtClean="0">
                <a:solidFill>
                  <a:schemeClr val="bg1"/>
                </a:solidFill>
                <a:effectLst>
                  <a:outerShdw blurRad="38100" dist="38100" dir="2700000" algn="tl">
                    <a:srgbClr val="000000">
                      <a:alpha val="43137"/>
                    </a:srgbClr>
                  </a:outerShdw>
                </a:effectLst>
                <a:latin typeface="Arial Black" panose="020B0A04020102020204" pitchFamily="34" charset="0"/>
              </a:rPr>
              <a:t>Joshua 6: 9-20 </a:t>
            </a:r>
            <a:r>
              <a:rPr lang="en-US" sz="3200" b="1" i="1" dirty="0" smtClean="0">
                <a:solidFill>
                  <a:schemeClr val="bg1"/>
                </a:solidFill>
                <a:effectLst>
                  <a:outerShdw blurRad="38100" dist="38100" dir="2700000" algn="tl">
                    <a:srgbClr val="000000">
                      <a:alpha val="43137"/>
                    </a:srgbClr>
                  </a:outerShdw>
                </a:effectLst>
                <a:latin typeface="Arial Black" panose="020B0A04020102020204" pitchFamily="34" charset="0"/>
              </a:rPr>
              <a:t>– </a:t>
            </a:r>
            <a:r>
              <a:rPr lang="en-US" sz="3200" i="1" dirty="0">
                <a:solidFill>
                  <a:schemeClr val="bg1"/>
                </a:solidFill>
                <a:latin typeface="Arial Black" panose="020B0A04020102020204" pitchFamily="34" charset="0"/>
              </a:rPr>
              <a:t>The armed guard marched ahead of the priests who blew the trumpets, and the rear guard followed the ark. All this time the trumpets were sounding. </a:t>
            </a:r>
            <a:r>
              <a:rPr lang="en-US" sz="3200" i="1" baseline="30000" dirty="0">
                <a:solidFill>
                  <a:schemeClr val="bg1"/>
                </a:solidFill>
                <a:latin typeface="Arial Black" panose="020B0A04020102020204" pitchFamily="34" charset="0"/>
              </a:rPr>
              <a:t>10 </a:t>
            </a:r>
            <a:r>
              <a:rPr lang="en-US" sz="3200" i="1" dirty="0">
                <a:solidFill>
                  <a:schemeClr val="bg1"/>
                </a:solidFill>
                <a:latin typeface="Arial Black" panose="020B0A04020102020204" pitchFamily="34" charset="0"/>
              </a:rPr>
              <a:t>But Joshua had commanded the army, “Do not give a war cry, do not raise your voices, do not say a word until the day I tell you to shout. Then shout!” </a:t>
            </a:r>
            <a:r>
              <a:rPr lang="en-US" sz="3200" i="1" baseline="30000" dirty="0">
                <a:solidFill>
                  <a:schemeClr val="bg1"/>
                </a:solidFill>
                <a:latin typeface="Arial Black" panose="020B0A04020102020204" pitchFamily="34" charset="0"/>
              </a:rPr>
              <a:t>11 </a:t>
            </a:r>
            <a:r>
              <a:rPr lang="en-US" sz="3200" i="1" dirty="0">
                <a:solidFill>
                  <a:schemeClr val="bg1"/>
                </a:solidFill>
                <a:latin typeface="Arial Black" panose="020B0A04020102020204" pitchFamily="34" charset="0"/>
              </a:rPr>
              <a:t>So he had the ark of the </a:t>
            </a:r>
            <a:r>
              <a:rPr lang="en-US" sz="3200" i="1" cap="small" dirty="0">
                <a:solidFill>
                  <a:schemeClr val="bg1"/>
                </a:solidFill>
                <a:latin typeface="Arial Black" panose="020B0A04020102020204" pitchFamily="34" charset="0"/>
              </a:rPr>
              <a:t>Lord</a:t>
            </a:r>
            <a:r>
              <a:rPr lang="en-US" sz="3200" i="1" dirty="0">
                <a:solidFill>
                  <a:schemeClr val="bg1"/>
                </a:solidFill>
                <a:latin typeface="Arial Black" panose="020B0A04020102020204" pitchFamily="34" charset="0"/>
              </a:rPr>
              <a:t> carried around the city, circling it once. Then the army returned to camp and spent the night there</a:t>
            </a:r>
            <a:r>
              <a:rPr lang="en-US" sz="3200" i="1" dirty="0" smtClean="0">
                <a:solidFill>
                  <a:schemeClr val="bg1"/>
                </a:solidFill>
                <a:latin typeface="Arial Black" panose="020B0A04020102020204" pitchFamily="34" charset="0"/>
              </a:rPr>
              <a:t>. </a:t>
            </a:r>
            <a:r>
              <a:rPr lang="en-US" sz="3200" i="1" baseline="30000" dirty="0" smtClean="0">
                <a:solidFill>
                  <a:schemeClr val="bg1"/>
                </a:solidFill>
                <a:latin typeface="Arial Black" panose="020B0A04020102020204" pitchFamily="34" charset="0"/>
              </a:rPr>
              <a:t>12</a:t>
            </a:r>
            <a:r>
              <a:rPr lang="en-US" sz="3200" i="1" baseline="30000" dirty="0">
                <a:solidFill>
                  <a:schemeClr val="bg1"/>
                </a:solidFill>
                <a:latin typeface="Arial Black" panose="020B0A04020102020204" pitchFamily="34" charset="0"/>
              </a:rPr>
              <a:t> </a:t>
            </a:r>
            <a:r>
              <a:rPr lang="en-US" sz="3200" i="1" dirty="0">
                <a:solidFill>
                  <a:schemeClr val="bg1"/>
                </a:solidFill>
                <a:latin typeface="Arial Black" panose="020B0A04020102020204" pitchFamily="34" charset="0"/>
              </a:rPr>
              <a:t>Joshua got up early the next morning and the priests took up the ark of the </a:t>
            </a:r>
            <a:r>
              <a:rPr lang="en-US" sz="3200" i="1" cap="small" dirty="0">
                <a:solidFill>
                  <a:schemeClr val="bg1"/>
                </a:solidFill>
                <a:latin typeface="Arial Black" panose="020B0A04020102020204" pitchFamily="34" charset="0"/>
              </a:rPr>
              <a:t>Lord</a:t>
            </a:r>
            <a:r>
              <a:rPr lang="en-US" sz="3200" i="1" dirty="0">
                <a:solidFill>
                  <a:schemeClr val="bg1"/>
                </a:solidFill>
                <a:latin typeface="Arial Black" panose="020B0A04020102020204" pitchFamily="34" charset="0"/>
              </a:rPr>
              <a:t>. </a:t>
            </a:r>
            <a:r>
              <a:rPr lang="en-US" sz="3200" i="1" baseline="30000" dirty="0">
                <a:solidFill>
                  <a:schemeClr val="bg1"/>
                </a:solidFill>
                <a:latin typeface="Arial Black" panose="020B0A04020102020204" pitchFamily="34" charset="0"/>
              </a:rPr>
              <a:t>13 </a:t>
            </a:r>
            <a:r>
              <a:rPr lang="en-US" sz="3200" i="1" dirty="0">
                <a:solidFill>
                  <a:schemeClr val="bg1"/>
                </a:solidFill>
                <a:latin typeface="Arial Black" panose="020B0A04020102020204" pitchFamily="34" charset="0"/>
              </a:rPr>
              <a:t>The seven priests carrying the seven trumpets went forward, marching before the ark of the </a:t>
            </a:r>
            <a:r>
              <a:rPr lang="en-US" sz="3200" i="1" cap="small" dirty="0">
                <a:solidFill>
                  <a:schemeClr val="bg1"/>
                </a:solidFill>
                <a:latin typeface="Arial Black" panose="020B0A04020102020204" pitchFamily="34" charset="0"/>
              </a:rPr>
              <a:t>Lord</a:t>
            </a:r>
            <a:r>
              <a:rPr lang="en-US" sz="3200" i="1" dirty="0">
                <a:solidFill>
                  <a:schemeClr val="bg1"/>
                </a:solidFill>
                <a:latin typeface="Arial Black" panose="020B0A04020102020204" pitchFamily="34" charset="0"/>
              </a:rPr>
              <a:t> and blowing the trumpets. The armed men went ahead of them and the rear guard followed the ark of the </a:t>
            </a:r>
            <a:r>
              <a:rPr lang="en-US" sz="3200" i="1" cap="small" dirty="0">
                <a:solidFill>
                  <a:schemeClr val="bg1"/>
                </a:solidFill>
                <a:latin typeface="Arial Black" panose="020B0A04020102020204" pitchFamily="34" charset="0"/>
              </a:rPr>
              <a:t>Lord</a:t>
            </a:r>
            <a:r>
              <a:rPr lang="en-US" sz="3200" i="1" dirty="0">
                <a:solidFill>
                  <a:schemeClr val="bg1"/>
                </a:solidFill>
                <a:latin typeface="Arial Black" panose="020B0A04020102020204" pitchFamily="34" charset="0"/>
              </a:rPr>
              <a:t>, while the trumpets kept sounding. </a:t>
            </a:r>
            <a:r>
              <a:rPr lang="en-US" sz="3200" i="1" baseline="30000" dirty="0">
                <a:solidFill>
                  <a:schemeClr val="bg1"/>
                </a:solidFill>
                <a:latin typeface="Arial Black" panose="020B0A04020102020204" pitchFamily="34" charset="0"/>
              </a:rPr>
              <a:t>14 </a:t>
            </a:r>
            <a:r>
              <a:rPr lang="en-US" sz="3200" i="1" dirty="0">
                <a:solidFill>
                  <a:schemeClr val="bg1"/>
                </a:solidFill>
                <a:latin typeface="Arial Black" panose="020B0A04020102020204" pitchFamily="34" charset="0"/>
              </a:rPr>
              <a:t>So on the second day they marched around the city once and returned to the camp. They did this for six days</a:t>
            </a:r>
            <a:r>
              <a:rPr lang="en-US" sz="3200" i="1" dirty="0" smtClean="0">
                <a:solidFill>
                  <a:schemeClr val="bg1"/>
                </a:solidFill>
                <a:latin typeface="Arial Black" panose="020B0A04020102020204" pitchFamily="34" charset="0"/>
              </a:rPr>
              <a:t>. </a:t>
            </a:r>
            <a:r>
              <a:rPr lang="en-US" sz="3200" i="1" baseline="30000" dirty="0" smtClean="0">
                <a:solidFill>
                  <a:schemeClr val="bg1"/>
                </a:solidFill>
                <a:latin typeface="Arial Black" panose="020B0A04020102020204" pitchFamily="34" charset="0"/>
              </a:rPr>
              <a:t>15</a:t>
            </a:r>
            <a:r>
              <a:rPr lang="en-US" sz="3200" i="1" baseline="30000" dirty="0">
                <a:solidFill>
                  <a:schemeClr val="bg1"/>
                </a:solidFill>
                <a:latin typeface="Arial Black" panose="020B0A04020102020204" pitchFamily="34" charset="0"/>
              </a:rPr>
              <a:t> </a:t>
            </a:r>
            <a:r>
              <a:rPr lang="en-US" sz="3200" i="1" dirty="0">
                <a:solidFill>
                  <a:schemeClr val="bg1"/>
                </a:solidFill>
                <a:latin typeface="Arial Black" panose="020B0A04020102020204" pitchFamily="34" charset="0"/>
              </a:rPr>
              <a:t>On the seventh day, they got up at daybreak and marched around the city seven times in the same manner, except that on that day they circled the city seven times. </a:t>
            </a:r>
            <a:r>
              <a:rPr lang="en-US" sz="3200" i="1" baseline="30000" dirty="0">
                <a:solidFill>
                  <a:schemeClr val="bg1"/>
                </a:solidFill>
                <a:latin typeface="Arial Black" panose="020B0A04020102020204" pitchFamily="34" charset="0"/>
              </a:rPr>
              <a:t>16 </a:t>
            </a:r>
            <a:r>
              <a:rPr lang="en-US" sz="3200" i="1" dirty="0">
                <a:solidFill>
                  <a:schemeClr val="bg1"/>
                </a:solidFill>
                <a:latin typeface="Arial Black" panose="020B0A04020102020204" pitchFamily="34" charset="0"/>
              </a:rPr>
              <a:t>The seventh time around, when the priests sounded the trumpet blast, Joshua commanded the army, “Shout! For the </a:t>
            </a:r>
            <a:r>
              <a:rPr lang="en-US" sz="3200" i="1" cap="small" dirty="0">
                <a:solidFill>
                  <a:schemeClr val="bg1"/>
                </a:solidFill>
                <a:latin typeface="Arial Black" panose="020B0A04020102020204" pitchFamily="34" charset="0"/>
              </a:rPr>
              <a:t>Lord</a:t>
            </a:r>
            <a:r>
              <a:rPr lang="en-US" sz="3200" i="1" dirty="0">
                <a:solidFill>
                  <a:schemeClr val="bg1"/>
                </a:solidFill>
                <a:latin typeface="Arial Black" panose="020B0A04020102020204" pitchFamily="34" charset="0"/>
              </a:rPr>
              <a:t> has given you the city! </a:t>
            </a:r>
            <a:r>
              <a:rPr lang="en-US" sz="3200" i="1" baseline="30000" dirty="0">
                <a:solidFill>
                  <a:schemeClr val="bg1"/>
                </a:solidFill>
                <a:latin typeface="Arial Black" panose="020B0A04020102020204" pitchFamily="34" charset="0"/>
              </a:rPr>
              <a:t>17 </a:t>
            </a:r>
            <a:r>
              <a:rPr lang="en-US" sz="3200" i="1" dirty="0">
                <a:solidFill>
                  <a:schemeClr val="bg1"/>
                </a:solidFill>
                <a:latin typeface="Arial Black" panose="020B0A04020102020204" pitchFamily="34" charset="0"/>
              </a:rPr>
              <a:t>The city and all that is in it are to be </a:t>
            </a:r>
            <a:r>
              <a:rPr lang="en-US" sz="3200" i="1" dirty="0" smtClean="0">
                <a:solidFill>
                  <a:schemeClr val="bg1"/>
                </a:solidFill>
                <a:latin typeface="Arial Black" panose="020B0A04020102020204" pitchFamily="34" charset="0"/>
              </a:rPr>
              <a:t>devoted</a:t>
            </a:r>
            <a:r>
              <a:rPr lang="en-US" sz="3200" i="1" baseline="30000" dirty="0">
                <a:solidFill>
                  <a:schemeClr val="bg1"/>
                </a:solidFill>
                <a:latin typeface="Arial Black" panose="020B0A04020102020204" pitchFamily="34" charset="0"/>
              </a:rPr>
              <a:t> </a:t>
            </a:r>
            <a:r>
              <a:rPr lang="en-US" sz="3200" i="1" dirty="0" smtClean="0">
                <a:solidFill>
                  <a:schemeClr val="bg1"/>
                </a:solidFill>
                <a:latin typeface="Arial Black" panose="020B0A04020102020204" pitchFamily="34" charset="0"/>
              </a:rPr>
              <a:t>to </a:t>
            </a:r>
            <a:r>
              <a:rPr lang="en-US" sz="3200" i="1" dirty="0">
                <a:solidFill>
                  <a:schemeClr val="bg1"/>
                </a:solidFill>
                <a:latin typeface="Arial Black" panose="020B0A04020102020204" pitchFamily="34" charset="0"/>
              </a:rPr>
              <a:t>the </a:t>
            </a:r>
            <a:r>
              <a:rPr lang="en-US" sz="3200" i="1" cap="small" dirty="0">
                <a:solidFill>
                  <a:schemeClr val="bg1"/>
                </a:solidFill>
                <a:latin typeface="Arial Black" panose="020B0A04020102020204" pitchFamily="34" charset="0"/>
              </a:rPr>
              <a:t>Lord</a:t>
            </a:r>
            <a:r>
              <a:rPr lang="en-US" sz="3200" i="1" dirty="0">
                <a:solidFill>
                  <a:schemeClr val="bg1"/>
                </a:solidFill>
                <a:latin typeface="Arial Black" panose="020B0A04020102020204" pitchFamily="34" charset="0"/>
              </a:rPr>
              <a:t>. Only Rahab the prostitute and all who are with her in her house shall be spared, because she hid the spies we sent. </a:t>
            </a:r>
            <a:r>
              <a:rPr lang="en-US" sz="3200" i="1" baseline="30000" dirty="0">
                <a:solidFill>
                  <a:schemeClr val="bg1"/>
                </a:solidFill>
                <a:latin typeface="Arial Black" panose="020B0A04020102020204" pitchFamily="34" charset="0"/>
              </a:rPr>
              <a:t>18 </a:t>
            </a:r>
            <a:r>
              <a:rPr lang="en-US" sz="3200" i="1" dirty="0">
                <a:solidFill>
                  <a:schemeClr val="bg1"/>
                </a:solidFill>
                <a:latin typeface="Arial Black" panose="020B0A04020102020204" pitchFamily="34" charset="0"/>
              </a:rPr>
              <a:t>But keep away from the devoted things, so that you will not bring about your own destruction by taking any of them. Otherwise you will make the camp of Israel liable to destruction and bring trouble on it. </a:t>
            </a:r>
            <a:r>
              <a:rPr lang="en-US" sz="3200" i="1" baseline="30000" dirty="0">
                <a:solidFill>
                  <a:schemeClr val="bg1"/>
                </a:solidFill>
                <a:latin typeface="Arial Black" panose="020B0A04020102020204" pitchFamily="34" charset="0"/>
              </a:rPr>
              <a:t>19 </a:t>
            </a:r>
            <a:r>
              <a:rPr lang="en-US" sz="3200" i="1" dirty="0">
                <a:solidFill>
                  <a:schemeClr val="bg1"/>
                </a:solidFill>
                <a:latin typeface="Arial Black" panose="020B0A04020102020204" pitchFamily="34" charset="0"/>
              </a:rPr>
              <a:t>All the silver and gold and the articles of bronze and iron are sacred to the </a:t>
            </a:r>
            <a:r>
              <a:rPr lang="en-US" sz="3200" i="1" cap="small" dirty="0">
                <a:solidFill>
                  <a:schemeClr val="bg1"/>
                </a:solidFill>
                <a:latin typeface="Arial Black" panose="020B0A04020102020204" pitchFamily="34" charset="0"/>
              </a:rPr>
              <a:t>Lord</a:t>
            </a:r>
            <a:r>
              <a:rPr lang="en-US" sz="3200" i="1" dirty="0">
                <a:solidFill>
                  <a:schemeClr val="bg1"/>
                </a:solidFill>
                <a:latin typeface="Arial Black" panose="020B0A04020102020204" pitchFamily="34" charset="0"/>
              </a:rPr>
              <a:t> and must go into his treasury</a:t>
            </a:r>
            <a:r>
              <a:rPr lang="en-US" sz="3200" i="1" dirty="0" smtClean="0">
                <a:solidFill>
                  <a:schemeClr val="bg1"/>
                </a:solidFill>
                <a:latin typeface="Arial Black" panose="020B0A04020102020204" pitchFamily="34" charset="0"/>
              </a:rPr>
              <a:t>.” </a:t>
            </a:r>
            <a:r>
              <a:rPr lang="en-US" sz="3200" i="1" baseline="30000" dirty="0" smtClean="0">
                <a:solidFill>
                  <a:schemeClr val="bg1"/>
                </a:solidFill>
                <a:latin typeface="Arial Black" panose="020B0A04020102020204" pitchFamily="34" charset="0"/>
              </a:rPr>
              <a:t>20</a:t>
            </a:r>
            <a:r>
              <a:rPr lang="en-US" sz="3200" i="1" baseline="30000" dirty="0">
                <a:solidFill>
                  <a:schemeClr val="bg1"/>
                </a:solidFill>
                <a:latin typeface="Arial Black" panose="020B0A04020102020204" pitchFamily="34" charset="0"/>
              </a:rPr>
              <a:t> </a:t>
            </a:r>
            <a:r>
              <a:rPr lang="en-US" sz="3200" i="1" dirty="0">
                <a:solidFill>
                  <a:schemeClr val="bg1"/>
                </a:solidFill>
                <a:latin typeface="Arial Black" panose="020B0A04020102020204" pitchFamily="34" charset="0"/>
              </a:rPr>
              <a:t>When the trumpets sounded, the army shouted, and at the sound of the trumpet, when the men gave a loud shout, the wall collapsed; so everyone charged straight in, and they took the city.</a:t>
            </a:r>
          </a:p>
          <a:p>
            <a:pPr marL="0" indent="0">
              <a:buNone/>
            </a:pPr>
            <a:endParaRPr lang="en-US" sz="3200" b="1" i="1" dirty="0" smtClean="0">
              <a:solidFill>
                <a:schemeClr val="tx1"/>
              </a:solidFill>
              <a:effectLst>
                <a:outerShdw blurRad="38100" dist="38100" dir="2700000" algn="tl">
                  <a:srgbClr val="000000">
                    <a:alpha val="43137"/>
                  </a:srgbClr>
                </a:outerShdw>
              </a:effectLst>
              <a:latin typeface="Arial Black" panose="020B0A04020102020204" pitchFamily="34" charset="0"/>
            </a:endParaRPr>
          </a:p>
          <a:p>
            <a:endParaRPr lang="en-US" dirty="0"/>
          </a:p>
        </p:txBody>
      </p:sp>
    </p:spTree>
    <p:extLst>
      <p:ext uri="{BB962C8B-B14F-4D97-AF65-F5344CB8AC3E}">
        <p14:creationId xmlns:p14="http://schemas.microsoft.com/office/powerpoint/2010/main" val="25622795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urtains"/>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4395" y="86061"/>
            <a:ext cx="11844169" cy="7379746"/>
          </a:xfrm>
        </p:spPr>
        <p:txBody>
          <a:bodyPr>
            <a:normAutofit fontScale="92500" lnSpcReduction="10000"/>
          </a:bodyPr>
          <a:lstStyle/>
          <a:p>
            <a:pPr marL="0" indent="0">
              <a:buNone/>
            </a:pPr>
            <a:r>
              <a:rPr lang="en-US" sz="2800" b="1" i="1" dirty="0" smtClean="0">
                <a:solidFill>
                  <a:schemeClr val="bg1"/>
                </a:solidFill>
                <a:effectLst>
                  <a:outerShdw blurRad="38100" dist="38100" dir="2700000" algn="tl">
                    <a:srgbClr val="000000">
                      <a:alpha val="43137"/>
                    </a:srgbClr>
                  </a:outerShdw>
                </a:effectLst>
                <a:latin typeface="Arial Black" panose="020B0A04020102020204" pitchFamily="34" charset="0"/>
              </a:rPr>
              <a:t>Leviticus 9:23-24 – </a:t>
            </a:r>
            <a:r>
              <a:rPr lang="en-US" sz="2800" i="1" dirty="0" smtClean="0">
                <a:solidFill>
                  <a:schemeClr val="bg1"/>
                </a:solidFill>
                <a:latin typeface="Arial Black" panose="020B0A04020102020204" pitchFamily="34" charset="0"/>
              </a:rPr>
              <a:t>Moses and Aaron then went into the tent of meeting. When they came out, they blessed the people; and the glory of the </a:t>
            </a:r>
            <a:r>
              <a:rPr lang="en-US" sz="2800" i="1" cap="small" dirty="0" smtClean="0">
                <a:solidFill>
                  <a:schemeClr val="bg1"/>
                </a:solidFill>
                <a:latin typeface="Arial Black" panose="020B0A04020102020204" pitchFamily="34" charset="0"/>
              </a:rPr>
              <a:t>Lord</a:t>
            </a:r>
            <a:r>
              <a:rPr lang="en-US" sz="2800" i="1" dirty="0" smtClean="0">
                <a:solidFill>
                  <a:schemeClr val="bg1"/>
                </a:solidFill>
                <a:latin typeface="Arial Black" panose="020B0A04020102020204" pitchFamily="34" charset="0"/>
              </a:rPr>
              <a:t> appeared to all the people. </a:t>
            </a:r>
            <a:r>
              <a:rPr lang="en-US" sz="2800" i="1" baseline="30000" dirty="0" smtClean="0">
                <a:solidFill>
                  <a:schemeClr val="bg1"/>
                </a:solidFill>
                <a:latin typeface="Arial Black" panose="020B0A04020102020204" pitchFamily="34" charset="0"/>
              </a:rPr>
              <a:t>24 </a:t>
            </a:r>
            <a:r>
              <a:rPr lang="en-US" sz="2800" i="1" dirty="0" smtClean="0">
                <a:solidFill>
                  <a:schemeClr val="bg1"/>
                </a:solidFill>
                <a:latin typeface="Arial Black" panose="020B0A04020102020204" pitchFamily="34" charset="0"/>
              </a:rPr>
              <a:t>Fire came out from the presence of the </a:t>
            </a:r>
            <a:r>
              <a:rPr lang="en-US" sz="2800" i="1" cap="small" dirty="0" smtClean="0">
                <a:solidFill>
                  <a:schemeClr val="bg1"/>
                </a:solidFill>
                <a:latin typeface="Arial Black" panose="020B0A04020102020204" pitchFamily="34" charset="0"/>
              </a:rPr>
              <a:t>Lord</a:t>
            </a:r>
            <a:r>
              <a:rPr lang="en-US" sz="2800" i="1" dirty="0" smtClean="0">
                <a:solidFill>
                  <a:schemeClr val="bg1"/>
                </a:solidFill>
                <a:latin typeface="Arial Black" panose="020B0A04020102020204" pitchFamily="34" charset="0"/>
              </a:rPr>
              <a:t> and consumed the burnt offering and the fat portions on the altar. And when all the people saw it, they shouted for joy and fell facedown.</a:t>
            </a:r>
            <a:endParaRPr lang="en-US" sz="2800" b="1" i="1" dirty="0" smtClean="0">
              <a:solidFill>
                <a:schemeClr val="bg1"/>
              </a:solidFill>
              <a:effectLst>
                <a:outerShdw blurRad="38100" dist="38100" dir="2700000" algn="tl">
                  <a:srgbClr val="000000">
                    <a:alpha val="43137"/>
                  </a:srgbClr>
                </a:outerShdw>
              </a:effectLst>
              <a:latin typeface="Arial Black" panose="020B0A04020102020204" pitchFamily="34" charset="0"/>
            </a:endParaRPr>
          </a:p>
          <a:p>
            <a:pPr marL="0" indent="0">
              <a:buNone/>
            </a:pPr>
            <a:r>
              <a:rPr lang="en-US" sz="2800" b="1" i="1" dirty="0" smtClean="0">
                <a:solidFill>
                  <a:srgbClr val="FFC000"/>
                </a:solidFill>
                <a:effectLst>
                  <a:outerShdw blurRad="38100" dist="38100" dir="2700000" algn="tl">
                    <a:srgbClr val="000000">
                      <a:alpha val="43137"/>
                    </a:srgbClr>
                  </a:outerShdw>
                </a:effectLst>
                <a:latin typeface="Arial Black" panose="020B0A04020102020204" pitchFamily="34" charset="0"/>
              </a:rPr>
              <a:t>Psalm 100:1 – </a:t>
            </a:r>
            <a:r>
              <a:rPr lang="en-US" sz="2800" i="1" dirty="0" smtClean="0">
                <a:solidFill>
                  <a:srgbClr val="FFC000"/>
                </a:solidFill>
                <a:effectLst>
                  <a:outerShdw blurRad="38100" dist="38100" dir="2700000" algn="tl">
                    <a:srgbClr val="000000">
                      <a:alpha val="43137"/>
                    </a:srgbClr>
                  </a:outerShdw>
                </a:effectLst>
                <a:latin typeface="Arial Black" panose="020B0A04020102020204" pitchFamily="34" charset="0"/>
              </a:rPr>
              <a:t>Shout for joy to the </a:t>
            </a:r>
            <a:r>
              <a:rPr lang="en-US" sz="2800" i="1" cap="small" dirty="0" smtClean="0">
                <a:solidFill>
                  <a:srgbClr val="FFC000"/>
                </a:solidFill>
                <a:effectLst>
                  <a:outerShdw blurRad="38100" dist="38100" dir="2700000" algn="tl">
                    <a:srgbClr val="000000">
                      <a:alpha val="43137"/>
                    </a:srgbClr>
                  </a:outerShdw>
                </a:effectLst>
                <a:latin typeface="Arial Black" panose="020B0A04020102020204" pitchFamily="34" charset="0"/>
              </a:rPr>
              <a:t>Lord</a:t>
            </a:r>
            <a:r>
              <a:rPr lang="en-US" sz="2800" i="1" dirty="0" smtClean="0">
                <a:solidFill>
                  <a:srgbClr val="FFC000"/>
                </a:solidFill>
                <a:effectLst>
                  <a:outerShdw blurRad="38100" dist="38100" dir="2700000" algn="tl">
                    <a:srgbClr val="000000">
                      <a:alpha val="43137"/>
                    </a:srgbClr>
                  </a:outerShdw>
                </a:effectLst>
                <a:latin typeface="Arial Black" panose="020B0A04020102020204" pitchFamily="34" charset="0"/>
              </a:rPr>
              <a:t>, all the earth.</a:t>
            </a:r>
            <a:br>
              <a:rPr lang="en-US" sz="2800" i="1" dirty="0" smtClean="0">
                <a:solidFill>
                  <a:srgbClr val="FFC000"/>
                </a:solidFill>
                <a:effectLst>
                  <a:outerShdw blurRad="38100" dist="38100" dir="2700000" algn="tl">
                    <a:srgbClr val="000000">
                      <a:alpha val="43137"/>
                    </a:srgbClr>
                  </a:outerShdw>
                </a:effectLst>
                <a:latin typeface="Arial Black" panose="020B0A04020102020204" pitchFamily="34" charset="0"/>
              </a:rPr>
            </a:br>
            <a:r>
              <a:rPr lang="en-US" sz="2800" b="1" i="1" dirty="0" smtClean="0">
                <a:solidFill>
                  <a:schemeClr val="bg1"/>
                </a:solidFill>
                <a:latin typeface="Arial Black" panose="020B0A04020102020204" pitchFamily="34" charset="0"/>
              </a:rPr>
              <a:t>Ecclesiastes 3:7 – </a:t>
            </a:r>
            <a:r>
              <a:rPr lang="en-US" sz="2800" i="1" dirty="0" smtClean="0">
                <a:solidFill>
                  <a:schemeClr val="bg1"/>
                </a:solidFill>
                <a:latin typeface="Arial Black" panose="020B0A04020102020204" pitchFamily="34" charset="0"/>
              </a:rPr>
              <a:t>a time to tear and a time to mend, a time to be silent and a time to speak,</a:t>
            </a:r>
            <a:br>
              <a:rPr lang="en-US" sz="2800" i="1" dirty="0" smtClean="0">
                <a:solidFill>
                  <a:schemeClr val="bg1"/>
                </a:solidFill>
                <a:latin typeface="Arial Black" panose="020B0A04020102020204" pitchFamily="34" charset="0"/>
              </a:rPr>
            </a:br>
            <a:r>
              <a:rPr lang="en-US" sz="2800" b="1" i="1" dirty="0" smtClean="0">
                <a:solidFill>
                  <a:schemeClr val="tx1"/>
                </a:solidFill>
                <a:effectLst>
                  <a:outerShdw blurRad="38100" dist="38100" dir="2700000" algn="tl">
                    <a:srgbClr val="000000">
                      <a:alpha val="43137"/>
                    </a:srgbClr>
                  </a:outerShdw>
                </a:effectLst>
                <a:latin typeface="Arial Black" panose="020B0A04020102020204" pitchFamily="34" charset="0"/>
              </a:rPr>
              <a:t>Luke 19:37-40 – </a:t>
            </a:r>
            <a:r>
              <a:rPr lang="en-US" sz="2800" i="1" dirty="0" smtClean="0">
                <a:solidFill>
                  <a:schemeClr val="tx1"/>
                </a:solidFill>
                <a:effectLst>
                  <a:outerShdw blurRad="38100" dist="38100" dir="2700000" algn="tl">
                    <a:srgbClr val="000000">
                      <a:alpha val="43137"/>
                    </a:srgbClr>
                  </a:outerShdw>
                </a:effectLst>
                <a:latin typeface="Arial Black" panose="020B0A04020102020204" pitchFamily="34" charset="0"/>
              </a:rPr>
              <a:t>When he came near the place where the road goes down the Mount of Olives, the whole crowd of disciples began joyfully to praise God in loud voices for all the miracles they had seen: </a:t>
            </a:r>
            <a:r>
              <a:rPr lang="en-US" sz="2800" i="1" baseline="30000" dirty="0" smtClean="0">
                <a:solidFill>
                  <a:schemeClr val="tx1"/>
                </a:solidFill>
                <a:effectLst>
                  <a:outerShdw blurRad="38100" dist="38100" dir="2700000" algn="tl">
                    <a:srgbClr val="000000">
                      <a:alpha val="43137"/>
                    </a:srgbClr>
                  </a:outerShdw>
                </a:effectLst>
                <a:latin typeface="Arial Black" panose="020B0A04020102020204" pitchFamily="34" charset="0"/>
              </a:rPr>
              <a:t>38 </a:t>
            </a:r>
            <a:r>
              <a:rPr lang="en-US" sz="2800" i="1" dirty="0" smtClean="0">
                <a:solidFill>
                  <a:schemeClr val="tx1"/>
                </a:solidFill>
                <a:effectLst>
                  <a:outerShdw blurRad="38100" dist="38100" dir="2700000" algn="tl">
                    <a:srgbClr val="000000">
                      <a:alpha val="43137"/>
                    </a:srgbClr>
                  </a:outerShdw>
                </a:effectLst>
                <a:latin typeface="Arial Black" panose="020B0A04020102020204" pitchFamily="34" charset="0"/>
              </a:rPr>
              <a:t>“Blessed is the king who comes in the name of the Lord!”</a:t>
            </a:r>
            <a:r>
              <a:rPr lang="en-US" sz="2800" i="1" baseline="30000" dirty="0" smtClean="0">
                <a:solidFill>
                  <a:schemeClr val="tx1"/>
                </a:solidFill>
                <a:effectLst>
                  <a:outerShdw blurRad="38100" dist="38100" dir="2700000" algn="tl">
                    <a:srgbClr val="000000">
                      <a:alpha val="43137"/>
                    </a:srgbClr>
                  </a:outerShdw>
                </a:effectLst>
                <a:latin typeface="Arial Black" panose="020B0A04020102020204" pitchFamily="34" charset="0"/>
              </a:rPr>
              <a:t> </a:t>
            </a:r>
            <a:r>
              <a:rPr lang="en-US" sz="2800" i="1" dirty="0" smtClean="0">
                <a:solidFill>
                  <a:schemeClr val="tx1"/>
                </a:solidFill>
                <a:effectLst>
                  <a:outerShdw blurRad="38100" dist="38100" dir="2700000" algn="tl">
                    <a:srgbClr val="000000">
                      <a:alpha val="43137"/>
                    </a:srgbClr>
                  </a:outerShdw>
                </a:effectLst>
                <a:latin typeface="Arial Black" panose="020B0A04020102020204" pitchFamily="34" charset="0"/>
              </a:rPr>
              <a:t>“Peace in heaven and glory in the highest!” </a:t>
            </a:r>
            <a:r>
              <a:rPr lang="en-US" sz="2800" i="1" baseline="30000" dirty="0" smtClean="0">
                <a:solidFill>
                  <a:schemeClr val="tx1"/>
                </a:solidFill>
                <a:effectLst>
                  <a:outerShdw blurRad="38100" dist="38100" dir="2700000" algn="tl">
                    <a:srgbClr val="000000">
                      <a:alpha val="43137"/>
                    </a:srgbClr>
                  </a:outerShdw>
                </a:effectLst>
                <a:latin typeface="Arial Black" panose="020B0A04020102020204" pitchFamily="34" charset="0"/>
              </a:rPr>
              <a:t>39 </a:t>
            </a:r>
            <a:r>
              <a:rPr lang="en-US" sz="2800" i="1" dirty="0" smtClean="0">
                <a:solidFill>
                  <a:schemeClr val="tx1"/>
                </a:solidFill>
                <a:effectLst>
                  <a:outerShdw blurRad="38100" dist="38100" dir="2700000" algn="tl">
                    <a:srgbClr val="000000">
                      <a:alpha val="43137"/>
                    </a:srgbClr>
                  </a:outerShdw>
                </a:effectLst>
                <a:latin typeface="Arial Black" panose="020B0A04020102020204" pitchFamily="34" charset="0"/>
              </a:rPr>
              <a:t>Some of the Pharisees in the crowd said to Jesus, “Teacher, rebuke your disciples!” </a:t>
            </a:r>
            <a:r>
              <a:rPr lang="en-US" sz="2800" i="1" baseline="30000" dirty="0" smtClean="0">
                <a:solidFill>
                  <a:schemeClr val="tx1"/>
                </a:solidFill>
                <a:effectLst>
                  <a:outerShdw blurRad="38100" dist="38100" dir="2700000" algn="tl">
                    <a:srgbClr val="000000">
                      <a:alpha val="43137"/>
                    </a:srgbClr>
                  </a:outerShdw>
                </a:effectLst>
                <a:latin typeface="Arial Black" panose="020B0A04020102020204" pitchFamily="34" charset="0"/>
              </a:rPr>
              <a:t>40 </a:t>
            </a:r>
            <a:r>
              <a:rPr lang="en-US" sz="2800" i="1" dirty="0" smtClean="0">
                <a:solidFill>
                  <a:schemeClr val="tx1"/>
                </a:solidFill>
                <a:effectLst>
                  <a:outerShdw blurRad="38100" dist="38100" dir="2700000" algn="tl">
                    <a:srgbClr val="000000">
                      <a:alpha val="43137"/>
                    </a:srgbClr>
                  </a:outerShdw>
                </a:effectLst>
                <a:latin typeface="Arial Black" panose="020B0A04020102020204" pitchFamily="34" charset="0"/>
              </a:rPr>
              <a:t>“I tell you,” he replied, “if they keep quiet, the stones will cry out.”</a:t>
            </a:r>
          </a:p>
          <a:p>
            <a:pPr marL="0" indent="0">
              <a:buNone/>
            </a:pPr>
            <a:endParaRPr lang="en-US" b="1" i="1" dirty="0">
              <a:solidFill>
                <a:schemeClr val="bg1"/>
              </a:solidFill>
              <a:effectLst>
                <a:outerShdw blurRad="38100" dist="38100" dir="2700000" algn="tl">
                  <a:srgbClr val="000000">
                    <a:alpha val="43137"/>
                  </a:srgbClr>
                </a:outerShdw>
              </a:effectLst>
              <a:latin typeface="Arial Black" panose="020B0A04020102020204" pitchFamily="34" charset="0"/>
            </a:endParaRPr>
          </a:p>
          <a:p>
            <a:pPr marL="0" indent="0">
              <a:buNone/>
            </a:pPr>
            <a:r>
              <a:rPr lang="en-US" b="1" i="1" dirty="0">
                <a:solidFill>
                  <a:schemeClr val="bg1"/>
                </a:solidFill>
                <a:effectLst>
                  <a:outerShdw blurRad="38100" dist="38100" dir="2700000" algn="tl">
                    <a:srgbClr val="000000">
                      <a:alpha val="43137"/>
                    </a:srgbClr>
                  </a:outerShdw>
                </a:effectLst>
                <a:latin typeface="Arial Black" panose="020B0A04020102020204" pitchFamily="34" charset="0"/>
              </a:rPr>
              <a:t> </a:t>
            </a:r>
            <a:endParaRPr lang="en-US" dirty="0">
              <a:solidFill>
                <a:schemeClr val="bg1"/>
              </a:solidFill>
              <a:effectLst>
                <a:outerShdw blurRad="38100" dist="38100" dir="2700000" algn="tl">
                  <a:srgbClr val="000000">
                    <a:alpha val="43137"/>
                  </a:srgbClr>
                </a:outerShdw>
              </a:effectLst>
              <a:latin typeface="Arial Black" panose="020B0A04020102020204" pitchFamily="34" charset="0"/>
            </a:endParaRPr>
          </a:p>
          <a:p>
            <a:endParaRPr lang="en-US" dirty="0"/>
          </a:p>
        </p:txBody>
      </p:sp>
    </p:spTree>
    <p:extLst>
      <p:ext uri="{BB962C8B-B14F-4D97-AF65-F5344CB8AC3E}">
        <p14:creationId xmlns:p14="http://schemas.microsoft.com/office/powerpoint/2010/main" val="18137054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urtains"/>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0607" y="129092"/>
            <a:ext cx="11940988" cy="5744583"/>
          </a:xfrm>
        </p:spPr>
        <p:txBody>
          <a:bodyPr>
            <a:normAutofit/>
          </a:bodyPr>
          <a:lstStyle/>
          <a:p>
            <a:pPr marL="0" indent="0">
              <a:spcBef>
                <a:spcPts val="0"/>
              </a:spcBef>
              <a:spcAft>
                <a:spcPts val="0"/>
              </a:spcAft>
              <a:buNone/>
            </a:pPr>
            <a:r>
              <a:rPr lang="en-US" sz="6600" b="1" dirty="0">
                <a:solidFill>
                  <a:schemeClr val="bg1"/>
                </a:solidFill>
                <a:latin typeface="Arial Black" panose="020B0A04020102020204" pitchFamily="34" charset="0"/>
              </a:rPr>
              <a:t>Sing, </a:t>
            </a:r>
            <a:r>
              <a:rPr lang="en-US" sz="6600" b="1" u="sng" dirty="0" smtClean="0">
                <a:solidFill>
                  <a:schemeClr val="bg1"/>
                </a:solidFill>
                <a:latin typeface="Arial Black" panose="020B0A04020102020204" pitchFamily="34" charset="0"/>
              </a:rPr>
              <a:t>Shout</a:t>
            </a:r>
            <a:r>
              <a:rPr lang="en-US" sz="6600" b="1" dirty="0">
                <a:solidFill>
                  <a:schemeClr val="bg1"/>
                </a:solidFill>
                <a:latin typeface="Arial Black" panose="020B0A04020102020204" pitchFamily="34" charset="0"/>
              </a:rPr>
              <a:t>, </a:t>
            </a:r>
            <a:r>
              <a:rPr lang="en-US" sz="6600" b="1" dirty="0" smtClean="0">
                <a:solidFill>
                  <a:schemeClr val="bg1"/>
                </a:solidFill>
                <a:latin typeface="Arial Black" panose="020B0A04020102020204" pitchFamily="34" charset="0"/>
              </a:rPr>
              <a:t>Bow, Raise !</a:t>
            </a:r>
          </a:p>
          <a:p>
            <a:pPr marL="0" indent="0">
              <a:spcBef>
                <a:spcPts val="0"/>
              </a:spcBef>
              <a:spcAft>
                <a:spcPts val="0"/>
              </a:spcAft>
              <a:buNone/>
            </a:pPr>
            <a:r>
              <a:rPr lang="en-US" sz="6600" b="1" u="sng" dirty="0" smtClean="0">
                <a:solidFill>
                  <a:schemeClr val="bg1"/>
                </a:solidFill>
                <a:latin typeface="Arial Black" panose="020B0A04020102020204" pitchFamily="34" charset="0"/>
              </a:rPr>
              <a:t>Shout</a:t>
            </a:r>
            <a:r>
              <a:rPr lang="en-US" sz="6600" b="1" dirty="0" smtClean="0">
                <a:solidFill>
                  <a:schemeClr val="bg1"/>
                </a:solidFill>
                <a:latin typeface="Arial Black" panose="020B0A04020102020204" pitchFamily="34" charset="0"/>
              </a:rPr>
              <a:t> </a:t>
            </a:r>
            <a:r>
              <a:rPr lang="en-US" sz="6600" b="1" dirty="0">
                <a:solidFill>
                  <a:schemeClr val="bg1"/>
                </a:solidFill>
                <a:latin typeface="Arial Black" panose="020B0A04020102020204" pitchFamily="34" charset="0"/>
              </a:rPr>
              <a:t>to the </a:t>
            </a:r>
            <a:r>
              <a:rPr lang="en-US" sz="6600" b="1" dirty="0" smtClean="0">
                <a:solidFill>
                  <a:schemeClr val="bg1"/>
                </a:solidFill>
                <a:latin typeface="Arial Black" panose="020B0A04020102020204" pitchFamily="34" charset="0"/>
              </a:rPr>
              <a:t>North!</a:t>
            </a:r>
          </a:p>
          <a:p>
            <a:pPr marL="0" indent="0">
              <a:spcBef>
                <a:spcPts val="0"/>
              </a:spcBef>
              <a:spcAft>
                <a:spcPts val="0"/>
              </a:spcAft>
              <a:buNone/>
            </a:pPr>
            <a:r>
              <a:rPr lang="en-US" sz="6600" b="1" dirty="0" smtClean="0">
                <a:solidFill>
                  <a:schemeClr val="bg1"/>
                </a:solidFill>
                <a:latin typeface="Arial Black" panose="020B0A04020102020204" pitchFamily="34" charset="0"/>
              </a:rPr>
              <a:t>Shout to the Lord!</a:t>
            </a:r>
          </a:p>
          <a:p>
            <a:pPr marL="0" indent="0">
              <a:spcBef>
                <a:spcPts val="0"/>
              </a:spcBef>
              <a:spcAft>
                <a:spcPts val="0"/>
              </a:spcAft>
              <a:buNone/>
            </a:pPr>
            <a:r>
              <a:rPr lang="en-US" sz="6600" b="1" dirty="0" smtClean="0">
                <a:solidFill>
                  <a:schemeClr val="bg1"/>
                </a:solidFill>
                <a:latin typeface="Arial Black" panose="020B0A04020102020204" pitchFamily="34" charset="0"/>
              </a:rPr>
              <a:t>We’ll sing </a:t>
            </a:r>
            <a:r>
              <a:rPr lang="en-US" sz="6600" b="1" dirty="0">
                <a:solidFill>
                  <a:schemeClr val="bg1"/>
                </a:solidFill>
                <a:latin typeface="Arial Black" panose="020B0A04020102020204" pitchFamily="34" charset="0"/>
              </a:rPr>
              <a:t>and </a:t>
            </a:r>
            <a:r>
              <a:rPr lang="en-US" sz="6600" b="1" u="sng" dirty="0">
                <a:solidFill>
                  <a:schemeClr val="bg1"/>
                </a:solidFill>
                <a:latin typeface="Arial Black" panose="020B0A04020102020204" pitchFamily="34" charset="0"/>
              </a:rPr>
              <a:t>shout</a:t>
            </a:r>
            <a:r>
              <a:rPr lang="en-US" sz="6600" b="1" dirty="0">
                <a:solidFill>
                  <a:schemeClr val="bg1"/>
                </a:solidFill>
                <a:latin typeface="Arial Black" panose="020B0A04020102020204" pitchFamily="34" charset="0"/>
              </a:rPr>
              <a:t> the victory!</a:t>
            </a:r>
            <a:endParaRPr lang="en-US" sz="6600" dirty="0">
              <a:solidFill>
                <a:schemeClr val="bg1"/>
              </a:solidFill>
              <a:latin typeface="Arial Black" panose="020B0A04020102020204" pitchFamily="34" charset="0"/>
            </a:endParaRP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22955" y="4539727"/>
            <a:ext cx="4470697" cy="2318273"/>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77487" y="1307054"/>
            <a:ext cx="2173044" cy="2054711"/>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3653" y="4539727"/>
            <a:ext cx="3810000" cy="2318273"/>
          </a:xfrm>
          <a:prstGeom prst="rect">
            <a:avLst/>
          </a:prstGeom>
        </p:spPr>
      </p:pic>
    </p:spTree>
    <p:extLst>
      <p:ext uri="{BB962C8B-B14F-4D97-AF65-F5344CB8AC3E}">
        <p14:creationId xmlns:p14="http://schemas.microsoft.com/office/powerpoint/2010/main" val="24655635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urtains"/>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941" y="1678193"/>
            <a:ext cx="11564471" cy="5179807"/>
          </a:xfrm>
        </p:spPr>
        <p:txBody>
          <a:bodyPr>
            <a:normAutofit fontScale="92500" lnSpcReduction="20000"/>
          </a:bodyPr>
          <a:lstStyle/>
          <a:p>
            <a:pPr marL="0" indent="0" algn="ctr">
              <a:buNone/>
            </a:pPr>
            <a:r>
              <a:rPr lang="en-US" sz="9500" b="1" dirty="0">
                <a:solidFill>
                  <a:schemeClr val="bg1"/>
                </a:solidFill>
                <a:effectLst>
                  <a:outerShdw blurRad="38100" dist="38100" dir="2700000" algn="tl">
                    <a:srgbClr val="000000">
                      <a:alpha val="43137"/>
                    </a:srgbClr>
                  </a:outerShdw>
                </a:effectLst>
                <a:latin typeface="Arial Black" panose="020B0A04020102020204" pitchFamily="34" charset="0"/>
              </a:rPr>
              <a:t>5.  </a:t>
            </a:r>
            <a:endParaRPr lang="en-US" sz="9500" b="1" dirty="0" smtClean="0">
              <a:solidFill>
                <a:schemeClr val="bg1"/>
              </a:solidFill>
              <a:effectLst>
                <a:outerShdw blurRad="38100" dist="38100" dir="2700000" algn="tl">
                  <a:srgbClr val="000000">
                    <a:alpha val="43137"/>
                  </a:srgbClr>
                </a:outerShdw>
              </a:effectLst>
              <a:latin typeface="Arial Black" panose="020B0A04020102020204" pitchFamily="34" charset="0"/>
            </a:endParaRPr>
          </a:p>
          <a:p>
            <a:pPr marL="0" indent="0" algn="ctr">
              <a:buNone/>
            </a:pPr>
            <a:r>
              <a:rPr lang="en-US" sz="9500" b="1" u="sng" dirty="0" smtClean="0">
                <a:solidFill>
                  <a:schemeClr val="tx1"/>
                </a:solidFill>
                <a:effectLst>
                  <a:outerShdw blurRad="38100" dist="38100" dir="2700000" algn="tl">
                    <a:srgbClr val="000000">
                      <a:alpha val="43137"/>
                    </a:srgbClr>
                  </a:outerShdw>
                </a:effectLst>
                <a:latin typeface="Arial Black" panose="020B0A04020102020204" pitchFamily="34" charset="0"/>
              </a:rPr>
              <a:t>Wonder</a:t>
            </a:r>
            <a:r>
              <a:rPr lang="en-US" sz="9500" b="1" dirty="0" smtClean="0">
                <a:solidFill>
                  <a:schemeClr val="tx1"/>
                </a:solidFill>
                <a:effectLst>
                  <a:outerShdw blurRad="38100" dist="38100" dir="2700000" algn="tl">
                    <a:srgbClr val="000000">
                      <a:alpha val="43137"/>
                    </a:srgbClr>
                  </a:outerShdw>
                </a:effectLst>
                <a:latin typeface="Arial Black" panose="020B0A04020102020204" pitchFamily="34" charset="0"/>
              </a:rPr>
              <a:t> </a:t>
            </a:r>
            <a:r>
              <a:rPr lang="en-US" sz="9500" b="1" dirty="0">
                <a:solidFill>
                  <a:schemeClr val="tx1"/>
                </a:solidFill>
                <a:effectLst>
                  <a:outerShdw blurRad="38100" dist="38100" dir="2700000" algn="tl">
                    <a:srgbClr val="000000">
                      <a:alpha val="43137"/>
                    </a:srgbClr>
                  </a:outerShdw>
                </a:effectLst>
                <a:latin typeface="Arial Black" panose="020B0A04020102020204" pitchFamily="34" charset="0"/>
              </a:rPr>
              <a:t>of God - </a:t>
            </a:r>
            <a:r>
              <a:rPr lang="en-US" sz="9500" b="1" dirty="0" smtClean="0">
                <a:solidFill>
                  <a:schemeClr val="tx1"/>
                </a:solidFill>
                <a:effectLst>
                  <a:outerShdw blurRad="38100" dist="38100" dir="2700000" algn="tl">
                    <a:srgbClr val="000000">
                      <a:alpha val="43137"/>
                    </a:srgbClr>
                  </a:outerShdw>
                </a:effectLst>
                <a:latin typeface="Arial Black" panose="020B0A04020102020204" pitchFamily="34" charset="0"/>
              </a:rPr>
              <a:t>Walls (of Jericho) </a:t>
            </a:r>
            <a:r>
              <a:rPr lang="en-US" sz="9500" b="1" u="sng" dirty="0" smtClean="0">
                <a:solidFill>
                  <a:schemeClr val="tx1"/>
                </a:solidFill>
                <a:effectLst>
                  <a:outerShdw blurRad="38100" dist="38100" dir="2700000" algn="tl">
                    <a:srgbClr val="000000">
                      <a:alpha val="43137"/>
                    </a:srgbClr>
                  </a:outerShdw>
                </a:effectLst>
                <a:latin typeface="Arial Black" panose="020B0A04020102020204" pitchFamily="34" charset="0"/>
              </a:rPr>
              <a:t>Fall</a:t>
            </a:r>
            <a:r>
              <a:rPr lang="en-US" sz="9500" b="1" dirty="0" smtClean="0">
                <a:solidFill>
                  <a:schemeClr val="tx1"/>
                </a:solidFill>
                <a:effectLst>
                  <a:outerShdw blurRad="38100" dist="38100" dir="2700000" algn="tl">
                    <a:srgbClr val="000000">
                      <a:alpha val="43137"/>
                    </a:srgbClr>
                  </a:outerShdw>
                </a:effectLst>
                <a:latin typeface="Arial Black" panose="020B0A04020102020204" pitchFamily="34" charset="0"/>
              </a:rPr>
              <a:t>.</a:t>
            </a:r>
            <a:endParaRPr lang="en-US" sz="9500" dirty="0">
              <a:solidFill>
                <a:schemeClr val="tx1"/>
              </a:solidFill>
              <a:effectLst>
                <a:outerShdw blurRad="38100" dist="38100" dir="2700000" algn="tl">
                  <a:srgbClr val="000000">
                    <a:alpha val="43137"/>
                  </a:srgbClr>
                </a:outerShdw>
              </a:effectLst>
              <a:latin typeface="Arial Black" panose="020B0A04020102020204" pitchFamily="34" charset="0"/>
            </a:endParaRPr>
          </a:p>
          <a:p>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144"/>
          <a:stretch/>
        </p:blipFill>
        <p:spPr>
          <a:xfrm>
            <a:off x="9821732" y="0"/>
            <a:ext cx="2449606" cy="2969111"/>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2517289" cy="3055172"/>
          </a:xfrm>
          <a:prstGeom prst="rect">
            <a:avLst/>
          </a:prstGeom>
        </p:spPr>
      </p:pic>
    </p:spTree>
    <p:extLst>
      <p:ext uri="{BB962C8B-B14F-4D97-AF65-F5344CB8AC3E}">
        <p14:creationId xmlns:p14="http://schemas.microsoft.com/office/powerpoint/2010/main" val="19874798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urtains"/>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6668" y="193638"/>
            <a:ext cx="11704320" cy="7196866"/>
          </a:xfrm>
        </p:spPr>
        <p:txBody>
          <a:bodyPr>
            <a:normAutofit fontScale="92500" lnSpcReduction="20000"/>
          </a:bodyPr>
          <a:lstStyle/>
          <a:p>
            <a:pPr marL="0" indent="0">
              <a:buNone/>
            </a:pPr>
            <a:r>
              <a:rPr lang="en-US" sz="2400" b="1" u="sng" dirty="0" smtClean="0">
                <a:solidFill>
                  <a:schemeClr val="bg1"/>
                </a:solidFill>
                <a:latin typeface="Arial Black" panose="020B0A04020102020204" pitchFamily="34" charset="0"/>
              </a:rPr>
              <a:t>Joshua </a:t>
            </a:r>
            <a:r>
              <a:rPr lang="en-US" sz="2400" b="1" u="sng" dirty="0">
                <a:solidFill>
                  <a:schemeClr val="bg1"/>
                </a:solidFill>
                <a:latin typeface="Arial Black" panose="020B0A04020102020204" pitchFamily="34" charset="0"/>
              </a:rPr>
              <a:t>6:12-20 </a:t>
            </a:r>
            <a:r>
              <a:rPr lang="en-US" sz="2400" b="1" i="1" dirty="0">
                <a:solidFill>
                  <a:schemeClr val="bg1"/>
                </a:solidFill>
                <a:latin typeface="Arial Black" panose="020B0A04020102020204" pitchFamily="34" charset="0"/>
              </a:rPr>
              <a:t>– </a:t>
            </a:r>
            <a:r>
              <a:rPr lang="en-US" sz="2400" i="1" baseline="30000" dirty="0">
                <a:solidFill>
                  <a:schemeClr val="bg1"/>
                </a:solidFill>
                <a:latin typeface="Arial Black" panose="020B0A04020102020204" pitchFamily="34" charset="0"/>
              </a:rPr>
              <a:t> </a:t>
            </a:r>
            <a:r>
              <a:rPr lang="en-US" sz="2400" i="1" dirty="0">
                <a:solidFill>
                  <a:schemeClr val="bg1"/>
                </a:solidFill>
                <a:latin typeface="Arial Black" panose="020B0A04020102020204" pitchFamily="34" charset="0"/>
              </a:rPr>
              <a:t>Joshua got up early the next morning and the priests took up the ark of the </a:t>
            </a:r>
            <a:r>
              <a:rPr lang="en-US" sz="2400" i="1" cap="small" dirty="0">
                <a:solidFill>
                  <a:schemeClr val="bg1"/>
                </a:solidFill>
                <a:latin typeface="Arial Black" panose="020B0A04020102020204" pitchFamily="34" charset="0"/>
              </a:rPr>
              <a:t>Lord</a:t>
            </a:r>
            <a:r>
              <a:rPr lang="en-US" sz="2400" i="1" dirty="0">
                <a:solidFill>
                  <a:schemeClr val="bg1"/>
                </a:solidFill>
                <a:latin typeface="Arial Black" panose="020B0A04020102020204" pitchFamily="34" charset="0"/>
              </a:rPr>
              <a:t>. </a:t>
            </a:r>
            <a:r>
              <a:rPr lang="en-US" sz="2400" i="1" baseline="30000" dirty="0">
                <a:solidFill>
                  <a:schemeClr val="bg1"/>
                </a:solidFill>
                <a:latin typeface="Arial Black" panose="020B0A04020102020204" pitchFamily="34" charset="0"/>
              </a:rPr>
              <a:t>13 </a:t>
            </a:r>
            <a:r>
              <a:rPr lang="en-US" sz="2400" i="1" dirty="0">
                <a:solidFill>
                  <a:schemeClr val="bg1"/>
                </a:solidFill>
                <a:latin typeface="Arial Black" panose="020B0A04020102020204" pitchFamily="34" charset="0"/>
              </a:rPr>
              <a:t>The seven priests carrying the seven trumpets went forward, marching before the ark of the </a:t>
            </a:r>
            <a:r>
              <a:rPr lang="en-US" sz="2400" i="1" cap="small" dirty="0">
                <a:solidFill>
                  <a:schemeClr val="bg1"/>
                </a:solidFill>
                <a:latin typeface="Arial Black" panose="020B0A04020102020204" pitchFamily="34" charset="0"/>
              </a:rPr>
              <a:t>Lord</a:t>
            </a:r>
            <a:r>
              <a:rPr lang="en-US" sz="2400" i="1" dirty="0">
                <a:solidFill>
                  <a:schemeClr val="bg1"/>
                </a:solidFill>
                <a:latin typeface="Arial Black" panose="020B0A04020102020204" pitchFamily="34" charset="0"/>
              </a:rPr>
              <a:t> and blowing the trumpets. The armed men went ahead of them and the rear guard followed the ark of the </a:t>
            </a:r>
            <a:r>
              <a:rPr lang="en-US" sz="2400" i="1" cap="small" dirty="0">
                <a:solidFill>
                  <a:schemeClr val="bg1"/>
                </a:solidFill>
                <a:latin typeface="Arial Black" panose="020B0A04020102020204" pitchFamily="34" charset="0"/>
              </a:rPr>
              <a:t>Lord</a:t>
            </a:r>
            <a:r>
              <a:rPr lang="en-US" sz="2400" i="1" dirty="0">
                <a:solidFill>
                  <a:schemeClr val="bg1"/>
                </a:solidFill>
                <a:latin typeface="Arial Black" panose="020B0A04020102020204" pitchFamily="34" charset="0"/>
              </a:rPr>
              <a:t>, while the trumpets kept sounding. </a:t>
            </a:r>
            <a:r>
              <a:rPr lang="en-US" sz="2400" i="1" baseline="30000" dirty="0">
                <a:solidFill>
                  <a:schemeClr val="bg1"/>
                </a:solidFill>
                <a:latin typeface="Arial Black" panose="020B0A04020102020204" pitchFamily="34" charset="0"/>
              </a:rPr>
              <a:t>14 </a:t>
            </a:r>
            <a:r>
              <a:rPr lang="en-US" sz="2400" i="1" dirty="0">
                <a:solidFill>
                  <a:schemeClr val="bg1"/>
                </a:solidFill>
                <a:latin typeface="Arial Black" panose="020B0A04020102020204" pitchFamily="34" charset="0"/>
              </a:rPr>
              <a:t>So on the second day they marched around the city once and returned to the camp. They did this for six days. </a:t>
            </a:r>
            <a:r>
              <a:rPr lang="en-US" sz="2400" i="1" baseline="30000" dirty="0">
                <a:solidFill>
                  <a:schemeClr val="bg1"/>
                </a:solidFill>
                <a:latin typeface="Arial Black" panose="020B0A04020102020204" pitchFamily="34" charset="0"/>
              </a:rPr>
              <a:t>15 </a:t>
            </a:r>
            <a:r>
              <a:rPr lang="en-US" sz="2400" i="1" dirty="0">
                <a:solidFill>
                  <a:schemeClr val="bg1"/>
                </a:solidFill>
                <a:latin typeface="Arial Black" panose="020B0A04020102020204" pitchFamily="34" charset="0"/>
              </a:rPr>
              <a:t>On the seventh day, they got up at daybreak and marched around the city seven times in the same manner, except that on that day they circled the city seven times. </a:t>
            </a:r>
            <a:r>
              <a:rPr lang="en-US" sz="2400" i="1" baseline="30000" dirty="0">
                <a:solidFill>
                  <a:schemeClr val="bg1"/>
                </a:solidFill>
                <a:latin typeface="Arial Black" panose="020B0A04020102020204" pitchFamily="34" charset="0"/>
              </a:rPr>
              <a:t>16 </a:t>
            </a:r>
            <a:r>
              <a:rPr lang="en-US" sz="2400" i="1" dirty="0">
                <a:solidFill>
                  <a:schemeClr val="bg1"/>
                </a:solidFill>
                <a:latin typeface="Arial Black" panose="020B0A04020102020204" pitchFamily="34" charset="0"/>
              </a:rPr>
              <a:t>The seventh time around, when the priests sounded the trumpet blast, Joshua commanded the army, “Shout! For the </a:t>
            </a:r>
            <a:r>
              <a:rPr lang="en-US" sz="2400" i="1" cap="small" dirty="0">
                <a:solidFill>
                  <a:schemeClr val="bg1"/>
                </a:solidFill>
                <a:latin typeface="Arial Black" panose="020B0A04020102020204" pitchFamily="34" charset="0"/>
              </a:rPr>
              <a:t>Lord</a:t>
            </a:r>
            <a:r>
              <a:rPr lang="en-US" sz="2400" i="1" dirty="0">
                <a:solidFill>
                  <a:schemeClr val="bg1"/>
                </a:solidFill>
                <a:latin typeface="Arial Black" panose="020B0A04020102020204" pitchFamily="34" charset="0"/>
              </a:rPr>
              <a:t> has given you the city! </a:t>
            </a:r>
            <a:r>
              <a:rPr lang="en-US" sz="2400" i="1" baseline="30000" dirty="0">
                <a:solidFill>
                  <a:schemeClr val="bg1"/>
                </a:solidFill>
                <a:latin typeface="Arial Black" panose="020B0A04020102020204" pitchFamily="34" charset="0"/>
              </a:rPr>
              <a:t>17 </a:t>
            </a:r>
            <a:r>
              <a:rPr lang="en-US" sz="2400" i="1" dirty="0">
                <a:solidFill>
                  <a:schemeClr val="bg1"/>
                </a:solidFill>
                <a:latin typeface="Arial Black" panose="020B0A04020102020204" pitchFamily="34" charset="0"/>
              </a:rPr>
              <a:t>The city and all that is in it are to be </a:t>
            </a:r>
            <a:r>
              <a:rPr lang="en-US" sz="2400" i="1" dirty="0" smtClean="0">
                <a:solidFill>
                  <a:schemeClr val="bg1"/>
                </a:solidFill>
                <a:latin typeface="Arial Black" panose="020B0A04020102020204" pitchFamily="34" charset="0"/>
              </a:rPr>
              <a:t>devoted </a:t>
            </a:r>
            <a:r>
              <a:rPr lang="en-US" sz="2400" i="1" dirty="0">
                <a:solidFill>
                  <a:schemeClr val="bg1"/>
                </a:solidFill>
                <a:latin typeface="Arial Black" panose="020B0A04020102020204" pitchFamily="34" charset="0"/>
              </a:rPr>
              <a:t>to the </a:t>
            </a:r>
            <a:r>
              <a:rPr lang="en-US" sz="2400" i="1" cap="small" dirty="0">
                <a:solidFill>
                  <a:schemeClr val="bg1"/>
                </a:solidFill>
                <a:latin typeface="Arial Black" panose="020B0A04020102020204" pitchFamily="34" charset="0"/>
              </a:rPr>
              <a:t>Lord</a:t>
            </a:r>
            <a:r>
              <a:rPr lang="en-US" sz="2400" i="1" dirty="0">
                <a:solidFill>
                  <a:schemeClr val="bg1"/>
                </a:solidFill>
                <a:latin typeface="Arial Black" panose="020B0A04020102020204" pitchFamily="34" charset="0"/>
              </a:rPr>
              <a:t>. Only Rahab the prostitute and all who are with her in her house shall be spared, because she hid the spies we sent. </a:t>
            </a:r>
            <a:r>
              <a:rPr lang="en-US" sz="2400" i="1" baseline="30000" dirty="0">
                <a:solidFill>
                  <a:schemeClr val="bg1"/>
                </a:solidFill>
                <a:latin typeface="Arial Black" panose="020B0A04020102020204" pitchFamily="34" charset="0"/>
              </a:rPr>
              <a:t>18 </a:t>
            </a:r>
            <a:r>
              <a:rPr lang="en-US" sz="2400" i="1" dirty="0">
                <a:solidFill>
                  <a:schemeClr val="bg1"/>
                </a:solidFill>
                <a:latin typeface="Arial Black" panose="020B0A04020102020204" pitchFamily="34" charset="0"/>
              </a:rPr>
              <a:t>But keep away from the devoted things, so that you will not bring about your own destruction by taking any of them. Otherwise you will make the camp of Israel liable to destruction and bring trouble on it. </a:t>
            </a:r>
            <a:r>
              <a:rPr lang="en-US" sz="2400" i="1" baseline="30000" dirty="0">
                <a:solidFill>
                  <a:schemeClr val="bg1"/>
                </a:solidFill>
                <a:latin typeface="Arial Black" panose="020B0A04020102020204" pitchFamily="34" charset="0"/>
              </a:rPr>
              <a:t>19 </a:t>
            </a:r>
            <a:r>
              <a:rPr lang="en-US" sz="2400" i="1" dirty="0">
                <a:solidFill>
                  <a:schemeClr val="bg1"/>
                </a:solidFill>
                <a:latin typeface="Arial Black" panose="020B0A04020102020204" pitchFamily="34" charset="0"/>
              </a:rPr>
              <a:t>All the silver and gold and the articles of bronze and iron are sacred to the </a:t>
            </a:r>
            <a:r>
              <a:rPr lang="en-US" sz="2400" i="1" cap="small" dirty="0">
                <a:solidFill>
                  <a:schemeClr val="bg1"/>
                </a:solidFill>
                <a:latin typeface="Arial Black" panose="020B0A04020102020204" pitchFamily="34" charset="0"/>
              </a:rPr>
              <a:t>Lord</a:t>
            </a:r>
            <a:r>
              <a:rPr lang="en-US" sz="2400" i="1" dirty="0">
                <a:solidFill>
                  <a:schemeClr val="bg1"/>
                </a:solidFill>
                <a:latin typeface="Arial Black" panose="020B0A04020102020204" pitchFamily="34" charset="0"/>
              </a:rPr>
              <a:t> and must go into his treasury.” </a:t>
            </a:r>
            <a:r>
              <a:rPr lang="en-US" sz="2400" i="1" baseline="30000" dirty="0">
                <a:solidFill>
                  <a:schemeClr val="bg1"/>
                </a:solidFill>
                <a:latin typeface="Arial Black" panose="020B0A04020102020204" pitchFamily="34" charset="0"/>
              </a:rPr>
              <a:t>20 </a:t>
            </a:r>
            <a:r>
              <a:rPr lang="en-US" sz="2400" i="1" dirty="0">
                <a:solidFill>
                  <a:schemeClr val="bg1"/>
                </a:solidFill>
                <a:latin typeface="Arial Black" panose="020B0A04020102020204" pitchFamily="34" charset="0"/>
              </a:rPr>
              <a:t>When the trumpets sounded, the army shouted, and at the sound of the trumpet, when the men gave a loud shout, the wall collapsed; so everyone charged straight in, and they took the city. </a:t>
            </a:r>
          </a:p>
          <a:p>
            <a:pPr marL="0" indent="0">
              <a:buNone/>
            </a:pPr>
            <a:endParaRPr lang="en-US" b="1" i="1" dirty="0" smtClean="0"/>
          </a:p>
          <a:p>
            <a:pPr marL="0" indent="0">
              <a:buNone/>
            </a:pPr>
            <a:r>
              <a:rPr lang="en-US" b="1" i="1" dirty="0" smtClean="0"/>
              <a:t> </a:t>
            </a:r>
            <a:endParaRPr lang="en-US" dirty="0"/>
          </a:p>
          <a:p>
            <a:endParaRPr lang="en-US" dirty="0"/>
          </a:p>
        </p:txBody>
      </p:sp>
    </p:spTree>
    <p:extLst>
      <p:ext uri="{BB962C8B-B14F-4D97-AF65-F5344CB8AC3E}">
        <p14:creationId xmlns:p14="http://schemas.microsoft.com/office/powerpoint/2010/main" val="27245620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urtains"/>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6668" y="118334"/>
            <a:ext cx="11747351" cy="6739666"/>
          </a:xfrm>
        </p:spPr>
        <p:txBody>
          <a:bodyPr>
            <a:normAutofit/>
          </a:bodyPr>
          <a:lstStyle/>
          <a:p>
            <a:pPr marL="0" indent="0">
              <a:buNone/>
            </a:pPr>
            <a:r>
              <a:rPr lang="en-US" sz="2400" b="1" u="sng" dirty="0">
                <a:solidFill>
                  <a:schemeClr val="bg1"/>
                </a:solidFill>
                <a:latin typeface="Arial Black" panose="020B0A04020102020204" pitchFamily="34" charset="0"/>
              </a:rPr>
              <a:t>Numbers 14:9 </a:t>
            </a:r>
            <a:r>
              <a:rPr lang="en-US" sz="2400" b="1" i="1" dirty="0" smtClean="0">
                <a:solidFill>
                  <a:schemeClr val="bg1"/>
                </a:solidFill>
                <a:latin typeface="Arial Black" panose="020B0A04020102020204" pitchFamily="34" charset="0"/>
              </a:rPr>
              <a:t>– </a:t>
            </a:r>
            <a:r>
              <a:rPr lang="en-US" sz="2400" i="1" dirty="0">
                <a:solidFill>
                  <a:schemeClr val="bg1"/>
                </a:solidFill>
                <a:latin typeface="Arial Black" panose="020B0A04020102020204" pitchFamily="34" charset="0"/>
              </a:rPr>
              <a:t>Only do not rebel against the </a:t>
            </a:r>
            <a:r>
              <a:rPr lang="en-US" sz="2400" i="1" cap="small" dirty="0">
                <a:solidFill>
                  <a:schemeClr val="bg1"/>
                </a:solidFill>
                <a:latin typeface="Arial Black" panose="020B0A04020102020204" pitchFamily="34" charset="0"/>
              </a:rPr>
              <a:t>Lord</a:t>
            </a:r>
            <a:r>
              <a:rPr lang="en-US" sz="2400" i="1" dirty="0">
                <a:solidFill>
                  <a:schemeClr val="bg1"/>
                </a:solidFill>
                <a:latin typeface="Arial Black" panose="020B0A04020102020204" pitchFamily="34" charset="0"/>
              </a:rPr>
              <a:t>. And do not be afraid of the people of the land, because we will devour them. Their protection is gone, but the </a:t>
            </a:r>
            <a:r>
              <a:rPr lang="en-US" sz="2400" i="1" cap="small" dirty="0">
                <a:solidFill>
                  <a:schemeClr val="bg1"/>
                </a:solidFill>
                <a:latin typeface="Arial Black" panose="020B0A04020102020204" pitchFamily="34" charset="0"/>
              </a:rPr>
              <a:t>Lord</a:t>
            </a:r>
            <a:r>
              <a:rPr lang="en-US" sz="2400" i="1" dirty="0">
                <a:solidFill>
                  <a:schemeClr val="bg1"/>
                </a:solidFill>
                <a:latin typeface="Arial Black" panose="020B0A04020102020204" pitchFamily="34" charset="0"/>
              </a:rPr>
              <a:t> is with us. Do not be afraid of them.”</a:t>
            </a:r>
            <a:endParaRPr lang="en-US" sz="2400" b="1" i="1" dirty="0">
              <a:solidFill>
                <a:schemeClr val="bg1"/>
              </a:solidFill>
              <a:latin typeface="Arial Black" panose="020B0A04020102020204" pitchFamily="34" charset="0"/>
            </a:endParaRPr>
          </a:p>
          <a:p>
            <a:pPr marL="0" indent="0">
              <a:buNone/>
            </a:pPr>
            <a:r>
              <a:rPr lang="en-US" sz="2400" b="1" u="sng" dirty="0">
                <a:solidFill>
                  <a:schemeClr val="bg1"/>
                </a:solidFill>
                <a:latin typeface="Arial Black" panose="020B0A04020102020204" pitchFamily="34" charset="0"/>
              </a:rPr>
              <a:t>Joshua 2: 8-11 </a:t>
            </a:r>
            <a:r>
              <a:rPr lang="en-US" sz="2400" b="1" i="1" dirty="0" smtClean="0">
                <a:solidFill>
                  <a:schemeClr val="bg1"/>
                </a:solidFill>
                <a:latin typeface="Arial Black" panose="020B0A04020102020204" pitchFamily="34" charset="0"/>
              </a:rPr>
              <a:t>– </a:t>
            </a:r>
            <a:r>
              <a:rPr lang="en-US" sz="2400" i="1" dirty="0">
                <a:solidFill>
                  <a:schemeClr val="bg1"/>
                </a:solidFill>
                <a:latin typeface="Arial Black" panose="020B0A04020102020204" pitchFamily="34" charset="0"/>
              </a:rPr>
              <a:t>Before the spies lay down for the night, she went up on the roof </a:t>
            </a:r>
            <a:r>
              <a:rPr lang="en-US" sz="2400" i="1" baseline="30000" dirty="0">
                <a:solidFill>
                  <a:schemeClr val="bg1"/>
                </a:solidFill>
                <a:latin typeface="Arial Black" panose="020B0A04020102020204" pitchFamily="34" charset="0"/>
              </a:rPr>
              <a:t>9 </a:t>
            </a:r>
            <a:r>
              <a:rPr lang="en-US" sz="2400" i="1" dirty="0">
                <a:solidFill>
                  <a:schemeClr val="bg1"/>
                </a:solidFill>
                <a:latin typeface="Arial Black" panose="020B0A04020102020204" pitchFamily="34" charset="0"/>
              </a:rPr>
              <a:t>and said to them, “I know that the </a:t>
            </a:r>
            <a:r>
              <a:rPr lang="en-US" sz="2400" i="1" cap="small" dirty="0">
                <a:solidFill>
                  <a:schemeClr val="bg1"/>
                </a:solidFill>
                <a:latin typeface="Arial Black" panose="020B0A04020102020204" pitchFamily="34" charset="0"/>
              </a:rPr>
              <a:t>Lord</a:t>
            </a:r>
            <a:r>
              <a:rPr lang="en-US" sz="2400" i="1" dirty="0">
                <a:solidFill>
                  <a:schemeClr val="bg1"/>
                </a:solidFill>
                <a:latin typeface="Arial Black" panose="020B0A04020102020204" pitchFamily="34" charset="0"/>
              </a:rPr>
              <a:t> has given you this land and that a great fear of you has fallen on us, so that all who live in this country are melting in fear because of you. </a:t>
            </a:r>
            <a:r>
              <a:rPr lang="en-US" sz="2400" i="1" baseline="30000" dirty="0">
                <a:solidFill>
                  <a:schemeClr val="bg1"/>
                </a:solidFill>
                <a:latin typeface="Arial Black" panose="020B0A04020102020204" pitchFamily="34" charset="0"/>
              </a:rPr>
              <a:t>10 </a:t>
            </a:r>
            <a:r>
              <a:rPr lang="en-US" sz="2400" i="1" dirty="0">
                <a:solidFill>
                  <a:schemeClr val="bg1"/>
                </a:solidFill>
                <a:latin typeface="Arial Black" panose="020B0A04020102020204" pitchFamily="34" charset="0"/>
              </a:rPr>
              <a:t>We have heard how the </a:t>
            </a:r>
            <a:r>
              <a:rPr lang="en-US" sz="2400" i="1" cap="small" dirty="0">
                <a:solidFill>
                  <a:schemeClr val="bg1"/>
                </a:solidFill>
                <a:latin typeface="Arial Black" panose="020B0A04020102020204" pitchFamily="34" charset="0"/>
              </a:rPr>
              <a:t>Lord</a:t>
            </a:r>
            <a:r>
              <a:rPr lang="en-US" sz="2400" i="1" dirty="0">
                <a:solidFill>
                  <a:schemeClr val="bg1"/>
                </a:solidFill>
                <a:latin typeface="Arial Black" panose="020B0A04020102020204" pitchFamily="34" charset="0"/>
              </a:rPr>
              <a:t> dried up the water of the Red </a:t>
            </a:r>
            <a:r>
              <a:rPr lang="en-US" sz="2400" i="1" dirty="0" smtClean="0">
                <a:solidFill>
                  <a:schemeClr val="bg1"/>
                </a:solidFill>
                <a:latin typeface="Arial Black" panose="020B0A04020102020204" pitchFamily="34" charset="0"/>
              </a:rPr>
              <a:t>Sea </a:t>
            </a:r>
            <a:r>
              <a:rPr lang="en-US" sz="2400" i="1" dirty="0">
                <a:solidFill>
                  <a:schemeClr val="bg1"/>
                </a:solidFill>
                <a:latin typeface="Arial Black" panose="020B0A04020102020204" pitchFamily="34" charset="0"/>
              </a:rPr>
              <a:t>for you when you came out of Egypt, and what you did to Sihon and Og, the two kings of the Amorites east of the Jordan, whom you completely destroyed</a:t>
            </a:r>
            <a:r>
              <a:rPr lang="en-US" sz="2400" i="1" dirty="0" smtClean="0">
                <a:solidFill>
                  <a:schemeClr val="bg1"/>
                </a:solidFill>
                <a:latin typeface="Arial Black" panose="020B0A04020102020204" pitchFamily="34" charset="0"/>
              </a:rPr>
              <a:t>. </a:t>
            </a:r>
            <a:r>
              <a:rPr lang="en-US" sz="2400" i="1" baseline="30000" dirty="0">
                <a:solidFill>
                  <a:schemeClr val="bg1"/>
                </a:solidFill>
                <a:latin typeface="Arial Black" panose="020B0A04020102020204" pitchFamily="34" charset="0"/>
              </a:rPr>
              <a:t>11 </a:t>
            </a:r>
            <a:r>
              <a:rPr lang="en-US" sz="2400" i="1" dirty="0">
                <a:solidFill>
                  <a:schemeClr val="bg1"/>
                </a:solidFill>
                <a:latin typeface="Arial Black" panose="020B0A04020102020204" pitchFamily="34" charset="0"/>
              </a:rPr>
              <a:t>When we heard of it, our hearts melted in fear and everyone’s courage failed because of you, for the </a:t>
            </a:r>
            <a:r>
              <a:rPr lang="en-US" sz="2400" i="1" cap="small" dirty="0">
                <a:solidFill>
                  <a:schemeClr val="bg1"/>
                </a:solidFill>
                <a:latin typeface="Arial Black" panose="020B0A04020102020204" pitchFamily="34" charset="0"/>
              </a:rPr>
              <a:t>Lord</a:t>
            </a:r>
            <a:r>
              <a:rPr lang="en-US" sz="2400" i="1" dirty="0">
                <a:solidFill>
                  <a:schemeClr val="bg1"/>
                </a:solidFill>
                <a:latin typeface="Arial Black" panose="020B0A04020102020204" pitchFamily="34" charset="0"/>
              </a:rPr>
              <a:t> your God is God in heaven above and on the earth below.</a:t>
            </a:r>
            <a:endParaRPr lang="en-US" sz="2400" b="1" i="1" dirty="0">
              <a:solidFill>
                <a:schemeClr val="bg1"/>
              </a:solidFill>
              <a:latin typeface="Arial Black" panose="020B0A04020102020204" pitchFamily="34" charset="0"/>
            </a:endParaRPr>
          </a:p>
          <a:p>
            <a:pPr marL="0" indent="0">
              <a:buNone/>
            </a:pPr>
            <a:r>
              <a:rPr lang="en-US" sz="2400" b="1" u="sng" dirty="0">
                <a:solidFill>
                  <a:schemeClr val="tx1"/>
                </a:solidFill>
                <a:effectLst>
                  <a:outerShdw blurRad="38100" dist="38100" dir="2700000" algn="tl">
                    <a:srgbClr val="000000">
                      <a:alpha val="43137"/>
                    </a:srgbClr>
                  </a:outerShdw>
                </a:effectLst>
                <a:latin typeface="Arial Black" panose="020B0A04020102020204" pitchFamily="34" charset="0"/>
              </a:rPr>
              <a:t>Matthew 17:20 </a:t>
            </a:r>
            <a:r>
              <a:rPr lang="en-US" sz="2400" b="1" i="1" dirty="0" smtClean="0">
                <a:solidFill>
                  <a:schemeClr val="tx1"/>
                </a:solidFill>
                <a:effectLst>
                  <a:outerShdw blurRad="38100" dist="38100" dir="2700000" algn="tl">
                    <a:srgbClr val="000000">
                      <a:alpha val="43137"/>
                    </a:srgbClr>
                  </a:outerShdw>
                </a:effectLst>
                <a:latin typeface="Arial Black" panose="020B0A04020102020204" pitchFamily="34" charset="0"/>
              </a:rPr>
              <a:t>– </a:t>
            </a:r>
            <a:r>
              <a:rPr lang="en-US" sz="2400" i="1" dirty="0">
                <a:solidFill>
                  <a:schemeClr val="tx1"/>
                </a:solidFill>
                <a:effectLst>
                  <a:outerShdw blurRad="38100" dist="38100" dir="2700000" algn="tl">
                    <a:srgbClr val="000000">
                      <a:alpha val="43137"/>
                    </a:srgbClr>
                  </a:outerShdw>
                </a:effectLst>
                <a:latin typeface="Arial Black" panose="020B0A04020102020204" pitchFamily="34" charset="0"/>
              </a:rPr>
              <a:t>He replied, “Because you have so little faith. Truly I tell you, if you have faith as small as a mustard seed, you can say to this mountain, ‘Move from here to there,’ and it will move. Nothing will be impossible for you</a:t>
            </a:r>
            <a:r>
              <a:rPr lang="en-US" sz="2400" i="1" dirty="0" smtClean="0">
                <a:solidFill>
                  <a:schemeClr val="tx1"/>
                </a:solidFill>
                <a:effectLst>
                  <a:outerShdw blurRad="38100" dist="38100" dir="2700000" algn="tl">
                    <a:srgbClr val="000000">
                      <a:alpha val="43137"/>
                    </a:srgbClr>
                  </a:outerShdw>
                </a:effectLst>
                <a:latin typeface="Arial Black" panose="020B0A04020102020204" pitchFamily="34" charset="0"/>
              </a:rPr>
              <a:t>.”</a:t>
            </a:r>
            <a:endParaRPr lang="en-US" sz="2400" b="1" i="1" dirty="0">
              <a:solidFill>
                <a:schemeClr val="tx1"/>
              </a:solidFill>
              <a:effectLst>
                <a:outerShdw blurRad="38100" dist="38100" dir="2700000" algn="tl">
                  <a:srgbClr val="000000">
                    <a:alpha val="43137"/>
                  </a:srgbClr>
                </a:outerShdw>
              </a:effectLst>
              <a:latin typeface="Arial Black" panose="020B0A04020102020204" pitchFamily="34" charset="0"/>
            </a:endParaRPr>
          </a:p>
          <a:p>
            <a:endParaRPr lang="en-US"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519210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urtains"/>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9699" y="107576"/>
            <a:ext cx="11758108" cy="6637469"/>
          </a:xfrm>
        </p:spPr>
        <p:txBody>
          <a:bodyPr>
            <a:normAutofit/>
          </a:bodyPr>
          <a:lstStyle/>
          <a:p>
            <a:pPr marL="0" indent="0">
              <a:buNone/>
            </a:pPr>
            <a:r>
              <a:rPr lang="en-US" sz="8000" b="1" dirty="0">
                <a:solidFill>
                  <a:schemeClr val="bg1"/>
                </a:solidFill>
                <a:effectLst>
                  <a:outerShdw blurRad="38100" dist="38100" dir="2700000" algn="tl">
                    <a:srgbClr val="000000">
                      <a:alpha val="43137"/>
                    </a:srgbClr>
                  </a:outerShdw>
                </a:effectLst>
                <a:latin typeface="Arial Black" panose="020B0A04020102020204" pitchFamily="34" charset="0"/>
              </a:rPr>
              <a:t>When </a:t>
            </a:r>
            <a:r>
              <a:rPr lang="en-US" sz="8000" b="1" u="sng" dirty="0">
                <a:solidFill>
                  <a:schemeClr val="bg1"/>
                </a:solidFill>
                <a:effectLst>
                  <a:outerShdw blurRad="38100" dist="38100" dir="2700000" algn="tl">
                    <a:srgbClr val="000000">
                      <a:alpha val="43137"/>
                    </a:srgbClr>
                  </a:outerShdw>
                </a:effectLst>
                <a:latin typeface="Arial Black" panose="020B0A04020102020204" pitchFamily="34" charset="0"/>
              </a:rPr>
              <a:t>all</a:t>
            </a:r>
            <a:r>
              <a:rPr lang="en-US" sz="8000" b="1" dirty="0">
                <a:solidFill>
                  <a:schemeClr val="bg1"/>
                </a:solidFill>
                <a:effectLst>
                  <a:outerShdw blurRad="38100" dist="38100" dir="2700000" algn="tl">
                    <a:srgbClr val="000000">
                      <a:alpha val="43137"/>
                    </a:srgbClr>
                  </a:outerShdw>
                </a:effectLst>
                <a:latin typeface="Arial Black" panose="020B0A04020102020204" pitchFamily="34" charset="0"/>
              </a:rPr>
              <a:t> heed the </a:t>
            </a:r>
            <a:r>
              <a:rPr lang="en-US" sz="8000" b="1" u="sng" dirty="0">
                <a:solidFill>
                  <a:schemeClr val="bg1"/>
                </a:solidFill>
                <a:effectLst>
                  <a:outerShdw blurRad="38100" dist="38100" dir="2700000" algn="tl">
                    <a:srgbClr val="000000">
                      <a:alpha val="43137"/>
                    </a:srgbClr>
                  </a:outerShdw>
                </a:effectLst>
                <a:latin typeface="Arial Black" panose="020B0A04020102020204" pitchFamily="34" charset="0"/>
              </a:rPr>
              <a:t>call</a:t>
            </a:r>
            <a:r>
              <a:rPr lang="en-US" sz="8000" b="1" dirty="0">
                <a:solidFill>
                  <a:schemeClr val="bg1"/>
                </a:solidFill>
                <a:effectLst>
                  <a:outerShdw blurRad="38100" dist="38100" dir="2700000" algn="tl">
                    <a:srgbClr val="000000">
                      <a:alpha val="43137"/>
                    </a:srgbClr>
                  </a:outerShdw>
                </a:effectLst>
                <a:latin typeface="Arial Black" panose="020B0A04020102020204" pitchFamily="34" charset="0"/>
              </a:rPr>
              <a:t>, the </a:t>
            </a:r>
            <a:r>
              <a:rPr lang="en-US" sz="8000" b="1" u="sng" dirty="0">
                <a:solidFill>
                  <a:schemeClr val="bg1"/>
                </a:solidFill>
                <a:effectLst>
                  <a:outerShdw blurRad="38100" dist="38100" dir="2700000" algn="tl">
                    <a:srgbClr val="000000">
                      <a:alpha val="43137"/>
                    </a:srgbClr>
                  </a:outerShdw>
                </a:effectLst>
                <a:latin typeface="Arial Black" panose="020B0A04020102020204" pitchFamily="34" charset="0"/>
              </a:rPr>
              <a:t>walls</a:t>
            </a:r>
            <a:r>
              <a:rPr lang="en-US" sz="8000" b="1" dirty="0">
                <a:solidFill>
                  <a:schemeClr val="bg1"/>
                </a:solidFill>
                <a:effectLst>
                  <a:outerShdw blurRad="38100" dist="38100" dir="2700000" algn="tl">
                    <a:srgbClr val="000000">
                      <a:alpha val="43137"/>
                    </a:srgbClr>
                  </a:outerShdw>
                </a:effectLst>
                <a:latin typeface="Arial Black" panose="020B0A04020102020204" pitchFamily="34" charset="0"/>
              </a:rPr>
              <a:t> will </a:t>
            </a:r>
            <a:r>
              <a:rPr lang="en-US" sz="8000" b="1" u="sng" dirty="0">
                <a:solidFill>
                  <a:schemeClr val="bg1"/>
                </a:solidFill>
                <a:effectLst>
                  <a:outerShdw blurRad="38100" dist="38100" dir="2700000" algn="tl">
                    <a:srgbClr val="000000">
                      <a:alpha val="43137"/>
                    </a:srgbClr>
                  </a:outerShdw>
                </a:effectLst>
                <a:latin typeface="Arial Black" panose="020B0A04020102020204" pitchFamily="34" charset="0"/>
              </a:rPr>
              <a:t>fall</a:t>
            </a:r>
            <a:r>
              <a:rPr lang="en-US" sz="8000" b="1" dirty="0">
                <a:solidFill>
                  <a:schemeClr val="bg1"/>
                </a:solidFill>
                <a:effectLst>
                  <a:outerShdw blurRad="38100" dist="38100" dir="2700000" algn="tl">
                    <a:srgbClr val="000000">
                      <a:alpha val="43137"/>
                    </a:srgbClr>
                  </a:outerShdw>
                </a:effectLst>
                <a:latin typeface="Arial Black" panose="020B0A04020102020204" pitchFamily="34" charset="0"/>
              </a:rPr>
              <a:t>. </a:t>
            </a:r>
            <a:endParaRPr lang="en-US" sz="8000" b="1" dirty="0" smtClean="0">
              <a:solidFill>
                <a:schemeClr val="bg1"/>
              </a:solidFill>
              <a:effectLst>
                <a:outerShdw blurRad="38100" dist="38100" dir="2700000" algn="tl">
                  <a:srgbClr val="000000">
                    <a:alpha val="43137"/>
                  </a:srgbClr>
                </a:outerShdw>
              </a:effectLst>
              <a:latin typeface="Arial Black" panose="020B0A04020102020204" pitchFamily="34" charset="0"/>
            </a:endParaRPr>
          </a:p>
          <a:p>
            <a:pPr marL="0" indent="0">
              <a:buNone/>
            </a:pPr>
            <a:r>
              <a:rPr lang="en-US" sz="8000" b="1" u="sng" dirty="0" smtClean="0">
                <a:solidFill>
                  <a:schemeClr val="tx1"/>
                </a:solidFill>
                <a:effectLst>
                  <a:outerShdw blurRad="38100" dist="38100" dir="2700000" algn="tl">
                    <a:srgbClr val="000000">
                      <a:alpha val="43137"/>
                    </a:srgbClr>
                  </a:outerShdw>
                </a:effectLst>
                <a:latin typeface="Arial Black" panose="020B0A04020102020204" pitchFamily="34" charset="0"/>
              </a:rPr>
              <a:t>Trus</a:t>
            </a:r>
            <a:r>
              <a:rPr lang="en-US" sz="8000" b="1" dirty="0" smtClean="0">
                <a:solidFill>
                  <a:schemeClr val="tx1"/>
                </a:solidFill>
                <a:effectLst>
                  <a:outerShdw blurRad="38100" dist="38100" dir="2700000" algn="tl">
                    <a:srgbClr val="000000">
                      <a:alpha val="43137"/>
                    </a:srgbClr>
                  </a:outerShdw>
                </a:effectLst>
                <a:latin typeface="Arial Black" panose="020B0A04020102020204" pitchFamily="34" charset="0"/>
              </a:rPr>
              <a:t>t </a:t>
            </a:r>
            <a:r>
              <a:rPr lang="en-US" sz="8000" b="1" dirty="0">
                <a:solidFill>
                  <a:schemeClr val="tx1"/>
                </a:solidFill>
                <a:effectLst>
                  <a:outerShdw blurRad="38100" dist="38100" dir="2700000" algn="tl">
                    <a:srgbClr val="000000">
                      <a:alpha val="43137"/>
                    </a:srgbClr>
                  </a:outerShdw>
                </a:effectLst>
                <a:latin typeface="Arial Black" panose="020B0A04020102020204" pitchFamily="34" charset="0"/>
              </a:rPr>
              <a:t>and </a:t>
            </a:r>
            <a:r>
              <a:rPr lang="en-US" sz="8000" b="1" u="sng" dirty="0">
                <a:solidFill>
                  <a:schemeClr val="tx1"/>
                </a:solidFill>
                <a:effectLst>
                  <a:outerShdw blurRad="38100" dist="38100" dir="2700000" algn="tl">
                    <a:srgbClr val="000000">
                      <a:alpha val="43137"/>
                    </a:srgbClr>
                  </a:outerShdw>
                </a:effectLst>
                <a:latin typeface="Arial Black" panose="020B0A04020102020204" pitchFamily="34" charset="0"/>
              </a:rPr>
              <a:t>Obey</a:t>
            </a:r>
            <a:r>
              <a:rPr lang="en-US" sz="8000" b="1" dirty="0">
                <a:solidFill>
                  <a:schemeClr val="tx1"/>
                </a:solidFill>
                <a:effectLst>
                  <a:outerShdw blurRad="38100" dist="38100" dir="2700000" algn="tl">
                    <a:srgbClr val="000000">
                      <a:alpha val="43137"/>
                    </a:srgbClr>
                  </a:outerShdw>
                </a:effectLst>
                <a:latin typeface="Arial Black" panose="020B0A04020102020204" pitchFamily="34" charset="0"/>
              </a:rPr>
              <a:t>. God gives the </a:t>
            </a:r>
            <a:r>
              <a:rPr lang="en-US" sz="8000" b="1" dirty="0" smtClean="0">
                <a:solidFill>
                  <a:schemeClr val="tx1"/>
                </a:solidFill>
                <a:effectLst>
                  <a:outerShdw blurRad="38100" dist="38100" dir="2700000" algn="tl">
                    <a:srgbClr val="000000">
                      <a:alpha val="43137"/>
                    </a:srgbClr>
                  </a:outerShdw>
                </a:effectLst>
                <a:latin typeface="Arial Black" panose="020B0A04020102020204" pitchFamily="34" charset="0"/>
              </a:rPr>
              <a:t>victory!</a:t>
            </a:r>
            <a:endParaRPr lang="en-US" sz="8000" dirty="0">
              <a:solidFill>
                <a:schemeClr val="tx1"/>
              </a:solidFill>
              <a:effectLst>
                <a:outerShdw blurRad="38100" dist="38100" dir="2700000" algn="tl">
                  <a:srgbClr val="000000">
                    <a:alpha val="43137"/>
                  </a:srgbClr>
                </a:outerShdw>
              </a:effectLst>
              <a:latin typeface="Arial Black" panose="020B0A04020102020204" pitchFamily="34" charset="0"/>
            </a:endParaRPr>
          </a:p>
          <a:p>
            <a:pPr marL="0" indent="0">
              <a:buNone/>
            </a:pP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0700" y="2312895"/>
            <a:ext cx="3743661" cy="1925618"/>
          </a:xfrm>
          <a:prstGeom prst="rect">
            <a:avLst/>
          </a:prstGeom>
          <a:ln>
            <a:noFill/>
          </a:ln>
          <a:effectLst>
            <a:softEdge rad="112500"/>
          </a:effec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06005" y="2312895"/>
            <a:ext cx="4470697" cy="1925619"/>
          </a:xfrm>
          <a:prstGeom prst="rect">
            <a:avLst/>
          </a:prstGeom>
          <a:ln>
            <a:noFill/>
          </a:ln>
          <a:effectLst>
            <a:softEdge rad="112500"/>
          </a:effectLst>
        </p:spPr>
      </p:pic>
    </p:spTree>
    <p:extLst>
      <p:ext uri="{BB962C8B-B14F-4D97-AF65-F5344CB8AC3E}">
        <p14:creationId xmlns:p14="http://schemas.microsoft.com/office/powerpoint/2010/main" val="29104648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urtains"/>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061" y="4487332"/>
            <a:ext cx="12016292" cy="2139379"/>
          </a:xfrm>
        </p:spPr>
        <p:txBody>
          <a:bodyPr>
            <a:noAutofit/>
          </a:bodyPr>
          <a:lstStyle/>
          <a:p>
            <a:pPr algn="ctr"/>
            <a:r>
              <a:rPr lang="en-US" sz="6000" dirty="0" smtClean="0">
                <a:effectLst>
                  <a:outerShdw blurRad="38100" dist="38100" dir="2700000" algn="tl">
                    <a:srgbClr val="000000">
                      <a:alpha val="43137"/>
                    </a:srgbClr>
                  </a:outerShdw>
                </a:effectLst>
                <a:latin typeface="Arial Black" panose="020B0A04020102020204" pitchFamily="34" charset="0"/>
              </a:rPr>
              <a:t>Let’s be a church that obeys god’s commands</a:t>
            </a:r>
            <a:endParaRPr lang="en-US" sz="6000" dirty="0">
              <a:effectLst>
                <a:outerShdw blurRad="38100" dist="38100" dir="2700000" algn="tl">
                  <a:srgbClr val="000000">
                    <a:alpha val="43137"/>
                  </a:srgbClr>
                </a:outerShdw>
              </a:effectLst>
              <a:latin typeface="Arial Black" panose="020B0A04020102020204" pitchFamily="34" charset="0"/>
            </a:endParaRPr>
          </a:p>
        </p:txBody>
      </p:sp>
      <p:pic>
        <p:nvPicPr>
          <p:cNvPr id="4" name="Content Placeholder 3" descr="crossroads_um_church001[2].jpg"/>
          <p:cNvPicPr>
            <a:picLocks noGrp="1" noChangeAspect="1"/>
          </p:cNvPicPr>
          <p:nvPr>
            <p:ph idx="1"/>
          </p:nvPr>
        </p:nvPicPr>
        <p:blipFill rotWithShape="1">
          <a:blip r:embed="rId2" cstate="print"/>
          <a:srcRect/>
          <a:stretch/>
        </p:blipFill>
        <p:spPr>
          <a:xfrm>
            <a:off x="2355925" y="182880"/>
            <a:ext cx="7250654" cy="4389121"/>
          </a:xfrm>
          <a:prstGeom prst="rect">
            <a:avLst/>
          </a:prstGeom>
          <a:ln>
            <a:noFill/>
          </a:ln>
          <a:effectLst>
            <a:softEdge rad="112500"/>
          </a:effectLst>
        </p:spPr>
      </p:pic>
    </p:spTree>
    <p:extLst>
      <p:ext uri="{BB962C8B-B14F-4D97-AF65-F5344CB8AC3E}">
        <p14:creationId xmlns:p14="http://schemas.microsoft.com/office/powerpoint/2010/main" val="39159668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urtains"/>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19547"/>
            <a:ext cx="12192000" cy="6615953"/>
          </a:xfrm>
        </p:spPr>
        <p:txBody>
          <a:bodyPr>
            <a:normAutofit fontScale="90000"/>
          </a:bodyPr>
          <a:lstStyle/>
          <a:p>
            <a:pPr algn="ctr"/>
            <a:r>
              <a:rPr lang="en-US" sz="3100" b="1" u="sng" dirty="0">
                <a:solidFill>
                  <a:srgbClr val="FFC000"/>
                </a:solidFill>
                <a:effectLst>
                  <a:outerShdw blurRad="38100" dist="38100" dir="2700000" algn="tl">
                    <a:srgbClr val="000000">
                      <a:alpha val="43137"/>
                    </a:srgbClr>
                  </a:outerShdw>
                </a:effectLst>
                <a:latin typeface="Arial Black" panose="020B0A04020102020204" pitchFamily="34" charset="0"/>
              </a:rPr>
              <a:t>January</a:t>
            </a:r>
            <a:r>
              <a:rPr lang="en-US" sz="3100" b="1" dirty="0">
                <a:solidFill>
                  <a:srgbClr val="FFC000"/>
                </a:solidFill>
                <a:effectLst>
                  <a:outerShdw blurRad="38100" dist="38100" dir="2700000" algn="tl">
                    <a:srgbClr val="000000">
                      <a:alpha val="43137"/>
                    </a:srgbClr>
                  </a:outerShdw>
                </a:effectLst>
                <a:latin typeface="Arial Black" panose="020B0A04020102020204" pitchFamily="34" charset="0"/>
              </a:rPr>
              <a:t>:  </a:t>
            </a:r>
            <a:r>
              <a:rPr lang="en-US" sz="2200" b="1" dirty="0" smtClean="0">
                <a:solidFill>
                  <a:srgbClr val="FFC000"/>
                </a:solidFill>
                <a:effectLst>
                  <a:outerShdw blurRad="38100" dist="38100" dir="2700000" algn="tl">
                    <a:srgbClr val="000000">
                      <a:alpha val="43137"/>
                    </a:srgbClr>
                  </a:outerShdw>
                </a:effectLst>
                <a:latin typeface="Arial Black" panose="020B0A04020102020204" pitchFamily="34" charset="0"/>
              </a:rPr>
              <a:t/>
            </a:r>
            <a:br>
              <a:rPr lang="en-US" sz="2200" b="1" dirty="0" smtClean="0">
                <a:solidFill>
                  <a:srgbClr val="FFC000"/>
                </a:solidFill>
                <a:effectLst>
                  <a:outerShdw blurRad="38100" dist="38100" dir="2700000" algn="tl">
                    <a:srgbClr val="000000">
                      <a:alpha val="43137"/>
                    </a:srgbClr>
                  </a:outerShdw>
                </a:effectLst>
                <a:latin typeface="Arial Black" panose="020B0A04020102020204" pitchFamily="34" charset="0"/>
              </a:rPr>
            </a:br>
            <a:r>
              <a:rPr lang="en-US" sz="7300" b="1" dirty="0" smtClean="0">
                <a:solidFill>
                  <a:schemeClr val="bg1"/>
                </a:solidFill>
                <a:effectLst>
                  <a:outerShdw blurRad="38100" dist="38100" dir="2700000" algn="tl">
                    <a:srgbClr val="000000">
                      <a:alpha val="43137"/>
                    </a:srgbClr>
                  </a:outerShdw>
                </a:effectLst>
                <a:latin typeface="Arial Black" panose="020B0A04020102020204" pitchFamily="34" charset="0"/>
              </a:rPr>
              <a:t>WITNESS </a:t>
            </a:r>
            <a:r>
              <a:rPr lang="en-US" sz="7300" b="1" dirty="0">
                <a:solidFill>
                  <a:schemeClr val="bg1"/>
                </a:solidFill>
                <a:effectLst>
                  <a:outerShdw blurRad="38100" dist="38100" dir="2700000" algn="tl">
                    <a:srgbClr val="000000">
                      <a:alpha val="43137"/>
                    </a:srgbClr>
                  </a:outerShdw>
                </a:effectLst>
                <a:latin typeface="Arial Black" panose="020B0A04020102020204" pitchFamily="34" charset="0"/>
              </a:rPr>
              <a:t>1:</a:t>
            </a:r>
            <a:r>
              <a:rPr lang="en-US" sz="7300" dirty="0">
                <a:solidFill>
                  <a:schemeClr val="bg1"/>
                </a:solidFill>
                <a:effectLst>
                  <a:outerShdw blurRad="38100" dist="38100" dir="2700000" algn="tl">
                    <a:srgbClr val="000000">
                      <a:alpha val="43137"/>
                    </a:srgbClr>
                  </a:outerShdw>
                </a:effectLst>
                <a:latin typeface="Arial Black" panose="020B0A04020102020204" pitchFamily="34" charset="0"/>
              </a:rPr>
              <a:t> </a:t>
            </a:r>
            <a:r>
              <a:rPr lang="en-US" sz="7300" dirty="0" smtClean="0">
                <a:solidFill>
                  <a:schemeClr val="bg1"/>
                </a:solidFill>
                <a:effectLst>
                  <a:outerShdw blurRad="38100" dist="38100" dir="2700000" algn="tl">
                    <a:srgbClr val="000000">
                      <a:alpha val="43137"/>
                    </a:srgbClr>
                  </a:outerShdw>
                </a:effectLst>
                <a:latin typeface="Arial Black" panose="020B0A04020102020204" pitchFamily="34" charset="0"/>
              </a:rPr>
              <a:t/>
            </a:r>
            <a:br>
              <a:rPr lang="en-US" sz="7300" dirty="0" smtClean="0">
                <a:solidFill>
                  <a:schemeClr val="bg1"/>
                </a:solidFill>
                <a:effectLst>
                  <a:outerShdw blurRad="38100" dist="38100" dir="2700000" algn="tl">
                    <a:srgbClr val="000000">
                      <a:alpha val="43137"/>
                    </a:srgbClr>
                  </a:outerShdw>
                </a:effectLst>
                <a:latin typeface="Arial Black" panose="020B0A04020102020204" pitchFamily="34" charset="0"/>
              </a:rPr>
            </a:br>
            <a:r>
              <a:rPr lang="en-US" sz="7300" b="1" dirty="0" smtClean="0">
                <a:solidFill>
                  <a:schemeClr val="bg1"/>
                </a:solidFill>
                <a:effectLst>
                  <a:outerShdw blurRad="38100" dist="38100" dir="2700000" algn="tl">
                    <a:srgbClr val="000000">
                      <a:alpha val="43137"/>
                    </a:srgbClr>
                  </a:outerShdw>
                </a:effectLst>
                <a:latin typeface="Arial Black" panose="020B0A04020102020204" pitchFamily="34" charset="0"/>
              </a:rPr>
              <a:t>JOSHUA’S JOURNAL</a:t>
            </a:r>
            <a:r>
              <a:rPr lang="en-US" sz="7800" b="1" dirty="0" smtClean="0">
                <a:effectLst>
                  <a:outerShdw blurRad="38100" dist="38100" dir="2700000" algn="tl">
                    <a:srgbClr val="000000">
                      <a:alpha val="43137"/>
                    </a:srgbClr>
                  </a:outerShdw>
                </a:effectLst>
                <a:latin typeface="Arial Black" panose="020B0A04020102020204" pitchFamily="34" charset="0"/>
              </a:rPr>
              <a:t/>
            </a:r>
            <a:br>
              <a:rPr lang="en-US" sz="7800" b="1" dirty="0" smtClean="0">
                <a:effectLst>
                  <a:outerShdw blurRad="38100" dist="38100" dir="2700000" algn="tl">
                    <a:srgbClr val="000000">
                      <a:alpha val="43137"/>
                    </a:srgbClr>
                  </a:outerShdw>
                </a:effectLst>
                <a:latin typeface="Arial Black" panose="020B0A04020102020204" pitchFamily="34" charset="0"/>
              </a:rPr>
            </a:br>
            <a:r>
              <a:rPr lang="en-US" sz="8000" b="1" dirty="0" smtClean="0">
                <a:effectLst>
                  <a:outerShdw blurRad="38100" dist="38100" dir="2700000" algn="tl">
                    <a:srgbClr val="000000">
                      <a:alpha val="43137"/>
                    </a:srgbClr>
                  </a:outerShdw>
                </a:effectLst>
                <a:latin typeface="Arial Black" panose="020B0A04020102020204" pitchFamily="34" charset="0"/>
              </a:rPr>
              <a:t>  </a:t>
            </a:r>
            <a:r>
              <a:rPr lang="en-US" b="1" dirty="0" smtClean="0">
                <a:effectLst>
                  <a:outerShdw blurRad="38100" dist="38100" dir="2700000" algn="tl">
                    <a:srgbClr val="000000">
                      <a:alpha val="43137"/>
                    </a:srgbClr>
                  </a:outerShdw>
                </a:effectLst>
                <a:latin typeface="Arial Black" panose="020B0A04020102020204" pitchFamily="34" charset="0"/>
              </a:rPr>
              <a:t/>
            </a:r>
            <a:br>
              <a:rPr lang="en-US" b="1" dirty="0" smtClean="0">
                <a:effectLst>
                  <a:outerShdw blurRad="38100" dist="38100" dir="2700000" algn="tl">
                    <a:srgbClr val="000000">
                      <a:alpha val="43137"/>
                    </a:srgbClr>
                  </a:outerShdw>
                </a:effectLst>
                <a:latin typeface="Arial Black" panose="020B0A04020102020204" pitchFamily="34" charset="0"/>
              </a:rPr>
            </a:br>
            <a:r>
              <a:rPr lang="en-US" b="1" dirty="0">
                <a:effectLst>
                  <a:outerShdw blurRad="38100" dist="38100" dir="2700000" algn="tl">
                    <a:srgbClr val="000000">
                      <a:alpha val="43137"/>
                    </a:srgbClr>
                  </a:outerShdw>
                </a:effectLst>
                <a:latin typeface="Arial Black" panose="020B0A04020102020204" pitchFamily="34" charset="0"/>
              </a:rPr>
              <a:t/>
            </a:r>
            <a:br>
              <a:rPr lang="en-US" b="1" dirty="0">
                <a:effectLst>
                  <a:outerShdw blurRad="38100" dist="38100" dir="2700000" algn="tl">
                    <a:srgbClr val="000000">
                      <a:alpha val="43137"/>
                    </a:srgbClr>
                  </a:outerShdw>
                </a:effectLst>
                <a:latin typeface="Arial Black" panose="020B0A04020102020204" pitchFamily="34" charset="0"/>
              </a:rPr>
            </a:br>
            <a:r>
              <a:rPr lang="en-US" dirty="0">
                <a:effectLst>
                  <a:outerShdw blurRad="38100" dist="38100" dir="2700000" algn="tl">
                    <a:srgbClr val="000000">
                      <a:alpha val="43137"/>
                    </a:srgbClr>
                  </a:outerShdw>
                </a:effectLst>
                <a:latin typeface="Arial Black" panose="020B0A04020102020204" pitchFamily="34" charset="0"/>
              </a:rPr>
              <a:t/>
            </a:r>
            <a:br>
              <a:rPr lang="en-US" dirty="0">
                <a:effectLst>
                  <a:outerShdw blurRad="38100" dist="38100" dir="2700000" algn="tl">
                    <a:srgbClr val="000000">
                      <a:alpha val="43137"/>
                    </a:srgbClr>
                  </a:outerShdw>
                </a:effectLst>
                <a:latin typeface="Arial Black" panose="020B0A04020102020204" pitchFamily="34" charset="0"/>
              </a:rPr>
            </a:br>
            <a:r>
              <a:rPr lang="en-US" sz="4400" b="1" i="1" dirty="0">
                <a:effectLst>
                  <a:outerShdw blurRad="38100" dist="38100" dir="2700000" algn="tl">
                    <a:srgbClr val="000000">
                      <a:alpha val="43137"/>
                    </a:srgbClr>
                  </a:outerShdw>
                </a:effectLst>
                <a:latin typeface="Arial Black" panose="020B0A04020102020204" pitchFamily="34" charset="0"/>
              </a:rPr>
              <a:t>From the wilderness through the promised land, Joshua witnesses to the wonders of God.</a:t>
            </a:r>
            <a:r>
              <a:rPr lang="en-US" sz="4400" dirty="0">
                <a:effectLst>
                  <a:outerShdw blurRad="38100" dist="38100" dir="2700000" algn="tl">
                    <a:srgbClr val="000000">
                      <a:alpha val="43137"/>
                    </a:srgbClr>
                  </a:outerShdw>
                </a:effectLst>
                <a:latin typeface="Arial Black" panose="020B0A04020102020204" pitchFamily="34" charset="0"/>
              </a:rPr>
              <a:t/>
            </a:r>
            <a:br>
              <a:rPr lang="en-US" sz="4400" dirty="0">
                <a:effectLst>
                  <a:outerShdw blurRad="38100" dist="38100" dir="2700000" algn="tl">
                    <a:srgbClr val="000000">
                      <a:alpha val="43137"/>
                    </a:srgbClr>
                  </a:outerShdw>
                </a:effectLst>
                <a:latin typeface="Arial Black" panose="020B0A04020102020204" pitchFamily="34" charset="0"/>
              </a:rPr>
            </a:br>
            <a:endParaRPr lang="en-US" sz="4400" dirty="0">
              <a:effectLst>
                <a:outerShdw blurRad="38100" dist="38100" dir="2700000" algn="tl">
                  <a:srgbClr val="000000">
                    <a:alpha val="43137"/>
                  </a:srgbClr>
                </a:outerShdw>
              </a:effectLst>
              <a:latin typeface="Arial Black" panose="020B0A04020102020204" pitchFamily="34" charset="0"/>
            </a:endParaRPr>
          </a:p>
        </p:txBody>
      </p:sp>
      <p:pic>
        <p:nvPicPr>
          <p:cNvPr id="5" name="ihover-img" descr="Moses+Joshua">
            <a:hlinkClick r:id="rId2" tgtFrame="&quot;&quot;"/>
          </p:cNvPr>
          <p:cNvPicPr/>
          <p:nvPr/>
        </p:nvPicPr>
        <p:blipFill>
          <a:blip r:embed="rId3">
            <a:extLst>
              <a:ext uri="{28A0092B-C50C-407E-A947-70E740481C1C}">
                <a14:useLocalDpi xmlns:a14="http://schemas.microsoft.com/office/drawing/2010/main" val="0"/>
              </a:ext>
            </a:extLst>
          </a:blip>
          <a:srcRect/>
          <a:stretch>
            <a:fillRect/>
          </a:stretch>
        </p:blipFill>
        <p:spPr bwMode="auto">
          <a:xfrm>
            <a:off x="3345629" y="2474260"/>
            <a:ext cx="5723068" cy="2248348"/>
          </a:xfrm>
          <a:prstGeom prst="rect">
            <a:avLst/>
          </a:prstGeom>
          <a:ln>
            <a:noFill/>
          </a:ln>
          <a:effectLst>
            <a:softEdge rad="112500"/>
          </a:effectLst>
        </p:spPr>
      </p:pic>
    </p:spTree>
    <p:extLst>
      <p:ext uri="{BB962C8B-B14F-4D97-AF65-F5344CB8AC3E}">
        <p14:creationId xmlns:p14="http://schemas.microsoft.com/office/powerpoint/2010/main" val="15194817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urtains"/>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11779624" cy="7186108"/>
          </a:xfrm>
        </p:spPr>
        <p:txBody>
          <a:bodyPr>
            <a:normAutofit fontScale="85000" lnSpcReduction="20000"/>
          </a:bodyPr>
          <a:lstStyle/>
          <a:p>
            <a:pPr marL="0" indent="0" algn="r">
              <a:buNone/>
            </a:pPr>
            <a:r>
              <a:rPr lang="en-US" sz="2400" b="1" u="sng" dirty="0">
                <a:solidFill>
                  <a:schemeClr val="bg1"/>
                </a:solidFill>
                <a:effectLst>
                  <a:outerShdw blurRad="38100" dist="38100" dir="2700000" algn="tl">
                    <a:srgbClr val="000000">
                      <a:alpha val="43137"/>
                    </a:srgbClr>
                  </a:outerShdw>
                </a:effectLst>
                <a:latin typeface="Arial Black" panose="020B0A04020102020204" pitchFamily="34" charset="0"/>
              </a:rPr>
              <a:t>Main Scriptures</a:t>
            </a:r>
            <a:r>
              <a:rPr lang="en-US" sz="2400" b="1" dirty="0">
                <a:solidFill>
                  <a:schemeClr val="bg1"/>
                </a:solidFill>
                <a:effectLst>
                  <a:outerShdw blurRad="38100" dist="38100" dir="2700000" algn="tl">
                    <a:srgbClr val="000000">
                      <a:alpha val="43137"/>
                    </a:srgbClr>
                  </a:outerShdw>
                </a:effectLst>
                <a:latin typeface="Arial Black" panose="020B0A04020102020204" pitchFamily="34" charset="0"/>
              </a:rPr>
              <a:t>:</a:t>
            </a:r>
            <a:endParaRPr lang="en-US" sz="2400" dirty="0">
              <a:solidFill>
                <a:schemeClr val="bg1"/>
              </a:solidFill>
              <a:effectLst>
                <a:outerShdw blurRad="38100" dist="38100" dir="2700000" algn="tl">
                  <a:srgbClr val="000000">
                    <a:alpha val="43137"/>
                  </a:srgbClr>
                </a:outerShdw>
              </a:effectLst>
              <a:latin typeface="Arial Black" panose="020B0A04020102020204" pitchFamily="34" charset="0"/>
            </a:endParaRPr>
          </a:p>
          <a:p>
            <a:pPr marL="0" indent="0" algn="just">
              <a:buNone/>
            </a:pPr>
            <a:r>
              <a:rPr lang="en-US" sz="3300" b="1" i="1" dirty="0">
                <a:solidFill>
                  <a:schemeClr val="bg1"/>
                </a:solidFill>
                <a:effectLst>
                  <a:outerShdw blurRad="38100" dist="38100" dir="2700000" algn="tl">
                    <a:srgbClr val="000000">
                      <a:alpha val="43137"/>
                    </a:srgbClr>
                  </a:outerShdw>
                </a:effectLst>
                <a:latin typeface="Arial Black" panose="020B0A04020102020204" pitchFamily="34" charset="0"/>
              </a:rPr>
              <a:t>The land we passed through and explored is exceedingly good. If the </a:t>
            </a:r>
            <a:r>
              <a:rPr lang="en-US" sz="3300" b="1" i="1" cap="small" dirty="0">
                <a:solidFill>
                  <a:schemeClr val="bg1"/>
                </a:solidFill>
                <a:effectLst>
                  <a:outerShdw blurRad="38100" dist="38100" dir="2700000" algn="tl">
                    <a:srgbClr val="000000">
                      <a:alpha val="43137"/>
                    </a:srgbClr>
                  </a:outerShdw>
                </a:effectLst>
                <a:latin typeface="Arial Black" panose="020B0A04020102020204" pitchFamily="34" charset="0"/>
              </a:rPr>
              <a:t>Lord</a:t>
            </a:r>
            <a:r>
              <a:rPr lang="en-US" sz="3300" b="1" i="1" dirty="0">
                <a:solidFill>
                  <a:schemeClr val="bg1"/>
                </a:solidFill>
                <a:effectLst>
                  <a:outerShdw blurRad="38100" dist="38100" dir="2700000" algn="tl">
                    <a:srgbClr val="000000">
                      <a:alpha val="43137"/>
                    </a:srgbClr>
                  </a:outerShdw>
                </a:effectLst>
                <a:latin typeface="Arial Black" panose="020B0A04020102020204" pitchFamily="34" charset="0"/>
              </a:rPr>
              <a:t> is pleased with us, He will lead us into that land, a land flowing with milk and honey, and will give it to us. </a:t>
            </a:r>
            <a:r>
              <a:rPr lang="en-US" sz="3300" b="1" i="1" baseline="30000" dirty="0">
                <a:solidFill>
                  <a:schemeClr val="bg1"/>
                </a:solidFill>
                <a:effectLst>
                  <a:outerShdw blurRad="38100" dist="38100" dir="2700000" algn="tl">
                    <a:srgbClr val="000000">
                      <a:alpha val="43137"/>
                    </a:srgbClr>
                  </a:outerShdw>
                </a:effectLst>
                <a:latin typeface="Arial Black" panose="020B0A04020102020204" pitchFamily="34" charset="0"/>
              </a:rPr>
              <a:t> </a:t>
            </a:r>
            <a:r>
              <a:rPr lang="en-US" sz="3300" b="1" i="1" dirty="0">
                <a:solidFill>
                  <a:schemeClr val="bg1"/>
                </a:solidFill>
                <a:effectLst>
                  <a:outerShdw blurRad="38100" dist="38100" dir="2700000" algn="tl">
                    <a:srgbClr val="000000">
                      <a:alpha val="43137"/>
                    </a:srgbClr>
                  </a:outerShdw>
                </a:effectLst>
                <a:latin typeface="Arial Black" panose="020B0A04020102020204" pitchFamily="34" charset="0"/>
              </a:rPr>
              <a:t>Only do not rebel against the </a:t>
            </a:r>
            <a:r>
              <a:rPr lang="en-US" sz="3300" b="1" i="1" cap="small" dirty="0">
                <a:solidFill>
                  <a:schemeClr val="bg1"/>
                </a:solidFill>
                <a:effectLst>
                  <a:outerShdw blurRad="38100" dist="38100" dir="2700000" algn="tl">
                    <a:srgbClr val="000000">
                      <a:alpha val="43137"/>
                    </a:srgbClr>
                  </a:outerShdw>
                </a:effectLst>
                <a:latin typeface="Arial Black" panose="020B0A04020102020204" pitchFamily="34" charset="0"/>
              </a:rPr>
              <a:t>Lord</a:t>
            </a:r>
            <a:r>
              <a:rPr lang="en-US" sz="3300" b="1" i="1" dirty="0">
                <a:solidFill>
                  <a:schemeClr val="bg1"/>
                </a:solidFill>
                <a:effectLst>
                  <a:outerShdw blurRad="38100" dist="38100" dir="2700000" algn="tl">
                    <a:srgbClr val="000000">
                      <a:alpha val="43137"/>
                    </a:srgbClr>
                  </a:outerShdw>
                </a:effectLst>
                <a:latin typeface="Arial Black" panose="020B0A04020102020204" pitchFamily="34" charset="0"/>
              </a:rPr>
              <a:t>. And do not be afraid of the people of the land because we will </a:t>
            </a:r>
            <a:r>
              <a:rPr lang="en-US" sz="3300" b="1" i="1" dirty="0" smtClean="0">
                <a:solidFill>
                  <a:schemeClr val="bg1"/>
                </a:solidFill>
                <a:effectLst>
                  <a:outerShdw blurRad="38100" dist="38100" dir="2700000" algn="tl">
                    <a:srgbClr val="000000">
                      <a:alpha val="43137"/>
                    </a:srgbClr>
                  </a:outerShdw>
                </a:effectLst>
                <a:latin typeface="Arial Black" panose="020B0A04020102020204" pitchFamily="34" charset="0"/>
              </a:rPr>
              <a:t>devour </a:t>
            </a:r>
            <a:r>
              <a:rPr lang="en-US" sz="3300" b="1" i="1" dirty="0">
                <a:solidFill>
                  <a:schemeClr val="bg1"/>
                </a:solidFill>
                <a:effectLst>
                  <a:outerShdw blurRad="38100" dist="38100" dir="2700000" algn="tl">
                    <a:srgbClr val="000000">
                      <a:alpha val="43137"/>
                    </a:srgbClr>
                  </a:outerShdw>
                </a:effectLst>
                <a:latin typeface="Arial Black" panose="020B0A04020102020204" pitchFamily="34" charset="0"/>
              </a:rPr>
              <a:t>them. Their protection is gone but the </a:t>
            </a:r>
            <a:r>
              <a:rPr lang="en-US" sz="3300" b="1" i="1" cap="small" dirty="0">
                <a:solidFill>
                  <a:schemeClr val="bg1"/>
                </a:solidFill>
                <a:effectLst>
                  <a:outerShdw blurRad="38100" dist="38100" dir="2700000" algn="tl">
                    <a:srgbClr val="000000">
                      <a:alpha val="43137"/>
                    </a:srgbClr>
                  </a:outerShdw>
                </a:effectLst>
                <a:latin typeface="Arial Black" panose="020B0A04020102020204" pitchFamily="34" charset="0"/>
              </a:rPr>
              <a:t>Lord</a:t>
            </a:r>
            <a:r>
              <a:rPr lang="en-US" sz="3300" b="1" i="1" dirty="0">
                <a:solidFill>
                  <a:schemeClr val="bg1"/>
                </a:solidFill>
                <a:effectLst>
                  <a:outerShdw blurRad="38100" dist="38100" dir="2700000" algn="tl">
                    <a:srgbClr val="000000">
                      <a:alpha val="43137"/>
                    </a:srgbClr>
                  </a:outerShdw>
                </a:effectLst>
                <a:latin typeface="Arial Black" panose="020B0A04020102020204" pitchFamily="34" charset="0"/>
              </a:rPr>
              <a:t> is with us. Do not be afraid of them</a:t>
            </a:r>
            <a:r>
              <a:rPr lang="en-US" sz="3300" b="1" i="1" dirty="0" smtClean="0">
                <a:solidFill>
                  <a:schemeClr val="bg1"/>
                </a:solidFill>
                <a:effectLst>
                  <a:outerShdw blurRad="38100" dist="38100" dir="2700000" algn="tl">
                    <a:srgbClr val="000000">
                      <a:alpha val="43137"/>
                    </a:srgbClr>
                  </a:outerShdw>
                </a:effectLst>
                <a:latin typeface="Arial Black" panose="020B0A04020102020204" pitchFamily="34" charset="0"/>
              </a:rPr>
              <a:t>.     </a:t>
            </a:r>
            <a:r>
              <a:rPr lang="en-US" sz="3300" b="1" u="sng" dirty="0" smtClean="0">
                <a:solidFill>
                  <a:schemeClr val="bg1"/>
                </a:solidFill>
                <a:effectLst>
                  <a:outerShdw blurRad="38100" dist="38100" dir="2700000" algn="tl">
                    <a:srgbClr val="000000">
                      <a:alpha val="43137"/>
                    </a:srgbClr>
                  </a:outerShdw>
                </a:effectLst>
                <a:latin typeface="Arial Black" panose="020B0A04020102020204" pitchFamily="34" charset="0"/>
              </a:rPr>
              <a:t>Numbers </a:t>
            </a:r>
            <a:r>
              <a:rPr lang="en-US" sz="3300" b="1" u="sng" dirty="0">
                <a:solidFill>
                  <a:schemeClr val="bg1"/>
                </a:solidFill>
                <a:effectLst>
                  <a:outerShdw blurRad="38100" dist="38100" dir="2700000" algn="tl">
                    <a:srgbClr val="000000">
                      <a:alpha val="43137"/>
                    </a:srgbClr>
                  </a:outerShdw>
                </a:effectLst>
                <a:latin typeface="Arial Black" panose="020B0A04020102020204" pitchFamily="34" charset="0"/>
              </a:rPr>
              <a:t>14:5-9</a:t>
            </a:r>
            <a:r>
              <a:rPr lang="en-US" sz="3300" b="1" i="1" dirty="0">
                <a:solidFill>
                  <a:schemeClr val="bg1"/>
                </a:solidFill>
                <a:effectLst>
                  <a:outerShdw blurRad="38100" dist="38100" dir="2700000" algn="tl">
                    <a:srgbClr val="000000">
                      <a:alpha val="43137"/>
                    </a:srgbClr>
                  </a:outerShdw>
                </a:effectLst>
                <a:latin typeface="Arial Black" panose="020B0A04020102020204" pitchFamily="34" charset="0"/>
              </a:rPr>
              <a:t> </a:t>
            </a:r>
            <a:endParaRPr lang="en-US" sz="3300" dirty="0">
              <a:solidFill>
                <a:schemeClr val="bg1"/>
              </a:solidFill>
              <a:effectLst>
                <a:outerShdw blurRad="38100" dist="38100" dir="2700000" algn="tl">
                  <a:srgbClr val="000000">
                    <a:alpha val="43137"/>
                  </a:srgbClr>
                </a:outerShdw>
              </a:effectLst>
              <a:latin typeface="Arial Black" panose="020B0A04020102020204" pitchFamily="34" charset="0"/>
            </a:endParaRPr>
          </a:p>
          <a:p>
            <a:pPr marL="0" indent="0">
              <a:buNone/>
            </a:pPr>
            <a:r>
              <a:rPr lang="en-US" sz="3300" b="1" i="1" dirty="0">
                <a:solidFill>
                  <a:schemeClr val="tx1"/>
                </a:solidFill>
                <a:effectLst>
                  <a:outerShdw blurRad="38100" dist="38100" dir="2700000" algn="tl">
                    <a:srgbClr val="000000">
                      <a:alpha val="43137"/>
                    </a:srgbClr>
                  </a:outerShdw>
                </a:effectLst>
                <a:latin typeface="Arial Black" panose="020B0A04020102020204" pitchFamily="34" charset="0"/>
              </a:rPr>
              <a:t>Be strong and courageous, because you will lead these people to inherit the land I swore to their ancestors to give them. “Be strong and very courageous. Be careful to obey all the law my servant Moses gave you; do not turn from it to the right or to the left, that you may be successful wherever you go. </a:t>
            </a:r>
            <a:r>
              <a:rPr lang="en-US" sz="3300" b="1" i="1" baseline="30000" dirty="0">
                <a:solidFill>
                  <a:schemeClr val="tx1"/>
                </a:solidFill>
                <a:effectLst>
                  <a:outerShdw blurRad="38100" dist="38100" dir="2700000" algn="tl">
                    <a:srgbClr val="000000">
                      <a:alpha val="43137"/>
                    </a:srgbClr>
                  </a:outerShdw>
                </a:effectLst>
                <a:latin typeface="Arial Black" panose="020B0A04020102020204" pitchFamily="34" charset="0"/>
              </a:rPr>
              <a:t> </a:t>
            </a:r>
            <a:r>
              <a:rPr lang="en-US" sz="3300" b="1" i="1" dirty="0">
                <a:solidFill>
                  <a:schemeClr val="tx1"/>
                </a:solidFill>
                <a:effectLst>
                  <a:outerShdw blurRad="38100" dist="38100" dir="2700000" algn="tl">
                    <a:srgbClr val="000000">
                      <a:alpha val="43137"/>
                    </a:srgbClr>
                  </a:outerShdw>
                </a:effectLst>
                <a:latin typeface="Arial Black" panose="020B0A04020102020204" pitchFamily="34" charset="0"/>
              </a:rPr>
              <a:t>Keep this Book of the Law always on your lips; meditate on it day and night, so that you may be careful to do everything written in it. Then you will be prosperous and successful….Be strong and courageous. Do not be afraid; do not be discouraged, for the </a:t>
            </a:r>
            <a:r>
              <a:rPr lang="en-US" sz="3300" b="1" i="1" cap="small" dirty="0">
                <a:solidFill>
                  <a:schemeClr val="tx1"/>
                </a:solidFill>
                <a:effectLst>
                  <a:outerShdw blurRad="38100" dist="38100" dir="2700000" algn="tl">
                    <a:srgbClr val="000000">
                      <a:alpha val="43137"/>
                    </a:srgbClr>
                  </a:outerShdw>
                </a:effectLst>
                <a:latin typeface="Arial Black" panose="020B0A04020102020204" pitchFamily="34" charset="0"/>
              </a:rPr>
              <a:t>Lord</a:t>
            </a:r>
            <a:r>
              <a:rPr lang="en-US" sz="3300" b="1" i="1" dirty="0">
                <a:solidFill>
                  <a:schemeClr val="tx1"/>
                </a:solidFill>
                <a:effectLst>
                  <a:outerShdw blurRad="38100" dist="38100" dir="2700000" algn="tl">
                    <a:srgbClr val="000000">
                      <a:alpha val="43137"/>
                    </a:srgbClr>
                  </a:outerShdw>
                </a:effectLst>
                <a:latin typeface="Arial Black" panose="020B0A04020102020204" pitchFamily="34" charset="0"/>
              </a:rPr>
              <a:t> your God will be with you wherever you go</a:t>
            </a:r>
            <a:r>
              <a:rPr lang="en-US" sz="3300" b="1" dirty="0">
                <a:solidFill>
                  <a:schemeClr val="tx1"/>
                </a:solidFill>
                <a:effectLst>
                  <a:outerShdw blurRad="38100" dist="38100" dir="2700000" algn="tl">
                    <a:srgbClr val="000000">
                      <a:alpha val="43137"/>
                    </a:srgbClr>
                  </a:outerShdw>
                </a:effectLst>
                <a:latin typeface="Arial Black" panose="020B0A04020102020204" pitchFamily="34" charset="0"/>
              </a:rPr>
              <a:t>.” </a:t>
            </a:r>
            <a:r>
              <a:rPr lang="en-US" sz="3300" b="1" u="sng" dirty="0" smtClean="0">
                <a:solidFill>
                  <a:schemeClr val="tx1"/>
                </a:solidFill>
                <a:effectLst>
                  <a:outerShdw blurRad="38100" dist="38100" dir="2700000" algn="tl">
                    <a:srgbClr val="000000">
                      <a:alpha val="43137"/>
                    </a:srgbClr>
                  </a:outerShdw>
                </a:effectLst>
                <a:latin typeface="Arial Black" panose="020B0A04020102020204" pitchFamily="34" charset="0"/>
              </a:rPr>
              <a:t>Joshua </a:t>
            </a:r>
            <a:r>
              <a:rPr lang="en-US" sz="3300" b="1" u="sng" dirty="0">
                <a:solidFill>
                  <a:schemeClr val="tx1"/>
                </a:solidFill>
                <a:effectLst>
                  <a:outerShdw blurRad="38100" dist="38100" dir="2700000" algn="tl">
                    <a:srgbClr val="000000">
                      <a:alpha val="43137"/>
                    </a:srgbClr>
                  </a:outerShdw>
                </a:effectLst>
                <a:latin typeface="Arial Black" panose="020B0A04020102020204" pitchFamily="34" charset="0"/>
              </a:rPr>
              <a:t>1: 1-9</a:t>
            </a:r>
            <a:r>
              <a:rPr lang="en-US" sz="3300" b="1" i="1" dirty="0">
                <a:solidFill>
                  <a:schemeClr val="tx1"/>
                </a:solidFill>
                <a:effectLst>
                  <a:outerShdw blurRad="38100" dist="38100" dir="2700000" algn="tl">
                    <a:srgbClr val="000000">
                      <a:alpha val="43137"/>
                    </a:srgbClr>
                  </a:outerShdw>
                </a:effectLst>
                <a:latin typeface="Arial Black" panose="020B0A04020102020204" pitchFamily="34" charset="0"/>
              </a:rPr>
              <a:t> </a:t>
            </a:r>
            <a:r>
              <a:rPr lang="en-US" sz="3300" b="1" baseline="30000" dirty="0">
                <a:solidFill>
                  <a:schemeClr val="tx1"/>
                </a:solidFill>
                <a:effectLst>
                  <a:outerShdw blurRad="38100" dist="38100" dir="2700000" algn="tl">
                    <a:srgbClr val="000000">
                      <a:alpha val="43137"/>
                    </a:srgbClr>
                  </a:outerShdw>
                </a:effectLst>
                <a:latin typeface="Arial Black" panose="020B0A04020102020204" pitchFamily="34" charset="0"/>
              </a:rPr>
              <a:t> </a:t>
            </a:r>
            <a:endParaRPr lang="en-US" sz="3300" b="1" baseline="30000" dirty="0" smtClean="0">
              <a:solidFill>
                <a:schemeClr val="tx1"/>
              </a:solidFill>
              <a:effectLst>
                <a:outerShdw blurRad="38100" dist="38100" dir="2700000" algn="tl">
                  <a:srgbClr val="000000">
                    <a:alpha val="43137"/>
                  </a:srgbClr>
                </a:outerShdw>
              </a:effectLst>
              <a:latin typeface="Arial Black" panose="020B0A04020102020204" pitchFamily="34" charset="0"/>
            </a:endParaRPr>
          </a:p>
          <a:p>
            <a:pPr marL="0" indent="0">
              <a:buNone/>
            </a:pPr>
            <a:endParaRPr lang="en-US" sz="500" dirty="0">
              <a:effectLst>
                <a:outerShdw blurRad="38100" dist="38100" dir="2700000" algn="tl">
                  <a:srgbClr val="000000">
                    <a:alpha val="43137"/>
                  </a:srgbClr>
                </a:outerShdw>
              </a:effectLst>
              <a:latin typeface="Arial Black" panose="020B0A04020102020204" pitchFamily="34" charset="0"/>
            </a:endParaRPr>
          </a:p>
          <a:p>
            <a:endParaRPr lang="en-US" dirty="0"/>
          </a:p>
        </p:txBody>
      </p:sp>
    </p:spTree>
    <p:extLst>
      <p:ext uri="{BB962C8B-B14F-4D97-AF65-F5344CB8AC3E}">
        <p14:creationId xmlns:p14="http://schemas.microsoft.com/office/powerpoint/2010/main" val="21335122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urtains"/>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5911" y="193638"/>
            <a:ext cx="11768865" cy="6664362"/>
          </a:xfrm>
        </p:spPr>
        <p:txBody>
          <a:bodyPr>
            <a:normAutofit/>
          </a:bodyPr>
          <a:lstStyle/>
          <a:p>
            <a:pPr marL="0" indent="0" algn="just">
              <a:spcBef>
                <a:spcPts val="0"/>
              </a:spcBef>
              <a:buNone/>
            </a:pPr>
            <a:r>
              <a:rPr lang="en-US" b="1" i="1" dirty="0">
                <a:solidFill>
                  <a:schemeClr val="bg1"/>
                </a:solidFill>
                <a:effectLst>
                  <a:outerShdw blurRad="38100" dist="38100" dir="2700000" algn="tl">
                    <a:srgbClr val="000000">
                      <a:alpha val="43137"/>
                    </a:srgbClr>
                  </a:outerShdw>
                </a:effectLst>
                <a:latin typeface="Arial Black" panose="020B0A04020102020204" pitchFamily="34" charset="0"/>
              </a:rPr>
              <a:t>Joshua got up early the next morning and the priests took up the ark of the </a:t>
            </a:r>
            <a:r>
              <a:rPr lang="en-US" b="1" i="1" cap="small" dirty="0">
                <a:solidFill>
                  <a:schemeClr val="bg1"/>
                </a:solidFill>
                <a:effectLst>
                  <a:outerShdw blurRad="38100" dist="38100" dir="2700000" algn="tl">
                    <a:srgbClr val="000000">
                      <a:alpha val="43137"/>
                    </a:srgbClr>
                  </a:outerShdw>
                </a:effectLst>
                <a:latin typeface="Arial Black" panose="020B0A04020102020204" pitchFamily="34" charset="0"/>
              </a:rPr>
              <a:t>Lord</a:t>
            </a:r>
            <a:r>
              <a:rPr lang="en-US" b="1" i="1" dirty="0">
                <a:solidFill>
                  <a:schemeClr val="bg1"/>
                </a:solidFill>
                <a:effectLst>
                  <a:outerShdw blurRad="38100" dist="38100" dir="2700000" algn="tl">
                    <a:srgbClr val="000000">
                      <a:alpha val="43137"/>
                    </a:srgbClr>
                  </a:outerShdw>
                </a:effectLst>
                <a:latin typeface="Arial Black" panose="020B0A04020102020204" pitchFamily="34" charset="0"/>
              </a:rPr>
              <a:t>. The seven priests carrying the seven trumpets went forward, marching before the ark of the </a:t>
            </a:r>
            <a:r>
              <a:rPr lang="en-US" b="1" i="1" cap="small" dirty="0">
                <a:solidFill>
                  <a:schemeClr val="bg1"/>
                </a:solidFill>
                <a:effectLst>
                  <a:outerShdw blurRad="38100" dist="38100" dir="2700000" algn="tl">
                    <a:srgbClr val="000000">
                      <a:alpha val="43137"/>
                    </a:srgbClr>
                  </a:outerShdw>
                </a:effectLst>
                <a:latin typeface="Arial Black" panose="020B0A04020102020204" pitchFamily="34" charset="0"/>
              </a:rPr>
              <a:t>Lord</a:t>
            </a:r>
            <a:r>
              <a:rPr lang="en-US" b="1" i="1" dirty="0">
                <a:solidFill>
                  <a:schemeClr val="bg1"/>
                </a:solidFill>
                <a:effectLst>
                  <a:outerShdw blurRad="38100" dist="38100" dir="2700000" algn="tl">
                    <a:srgbClr val="000000">
                      <a:alpha val="43137"/>
                    </a:srgbClr>
                  </a:outerShdw>
                </a:effectLst>
                <a:latin typeface="Arial Black" panose="020B0A04020102020204" pitchFamily="34" charset="0"/>
              </a:rPr>
              <a:t> and blowing the trumpets. The armed men went ahead of them and the rear guard followed the ark of the </a:t>
            </a:r>
            <a:r>
              <a:rPr lang="en-US" b="1" i="1" cap="small" dirty="0">
                <a:solidFill>
                  <a:schemeClr val="bg1"/>
                </a:solidFill>
                <a:effectLst>
                  <a:outerShdw blurRad="38100" dist="38100" dir="2700000" algn="tl">
                    <a:srgbClr val="000000">
                      <a:alpha val="43137"/>
                    </a:srgbClr>
                  </a:outerShdw>
                </a:effectLst>
                <a:latin typeface="Arial Black" panose="020B0A04020102020204" pitchFamily="34" charset="0"/>
              </a:rPr>
              <a:t>Lord</a:t>
            </a:r>
            <a:r>
              <a:rPr lang="en-US" b="1" i="1" dirty="0">
                <a:solidFill>
                  <a:schemeClr val="bg1"/>
                </a:solidFill>
                <a:effectLst>
                  <a:outerShdw blurRad="38100" dist="38100" dir="2700000" algn="tl">
                    <a:srgbClr val="000000">
                      <a:alpha val="43137"/>
                    </a:srgbClr>
                  </a:outerShdw>
                </a:effectLst>
                <a:latin typeface="Arial Black" panose="020B0A04020102020204" pitchFamily="34" charset="0"/>
              </a:rPr>
              <a:t>, while the trumpets kept sounding.</a:t>
            </a:r>
            <a:r>
              <a:rPr lang="en-US" b="1" i="1" baseline="30000" dirty="0">
                <a:solidFill>
                  <a:schemeClr val="bg1"/>
                </a:solidFill>
                <a:effectLst>
                  <a:outerShdw blurRad="38100" dist="38100" dir="2700000" algn="tl">
                    <a:srgbClr val="000000">
                      <a:alpha val="43137"/>
                    </a:srgbClr>
                  </a:outerShdw>
                </a:effectLst>
                <a:latin typeface="Arial Black" panose="020B0A04020102020204" pitchFamily="34" charset="0"/>
              </a:rPr>
              <a:t> </a:t>
            </a:r>
            <a:r>
              <a:rPr lang="en-US" b="1" i="1" dirty="0">
                <a:solidFill>
                  <a:schemeClr val="bg1"/>
                </a:solidFill>
                <a:effectLst>
                  <a:outerShdw blurRad="38100" dist="38100" dir="2700000" algn="tl">
                    <a:srgbClr val="000000">
                      <a:alpha val="43137"/>
                    </a:srgbClr>
                  </a:outerShdw>
                </a:effectLst>
                <a:latin typeface="Arial Black" panose="020B0A04020102020204" pitchFamily="34" charset="0"/>
              </a:rPr>
              <a:t>So on the second day they marched around the city once and returned to the camp. They did this for six days. On the seventh day, they got up at daybreak and marched around the city seven times in the same manner, except that on that day they circled the city seven times. The seventh time around, when the priests sounded the trumpet blast, Joshua commanded the army, “Shout! For the </a:t>
            </a:r>
            <a:r>
              <a:rPr lang="en-US" b="1" i="1" cap="small" dirty="0">
                <a:solidFill>
                  <a:schemeClr val="bg1"/>
                </a:solidFill>
                <a:effectLst>
                  <a:outerShdw blurRad="38100" dist="38100" dir="2700000" algn="tl">
                    <a:srgbClr val="000000">
                      <a:alpha val="43137"/>
                    </a:srgbClr>
                  </a:outerShdw>
                </a:effectLst>
                <a:latin typeface="Arial Black" panose="020B0A04020102020204" pitchFamily="34" charset="0"/>
              </a:rPr>
              <a:t>Lord</a:t>
            </a:r>
            <a:r>
              <a:rPr lang="en-US" b="1" i="1" dirty="0">
                <a:solidFill>
                  <a:schemeClr val="bg1"/>
                </a:solidFill>
                <a:effectLst>
                  <a:outerShdw blurRad="38100" dist="38100" dir="2700000" algn="tl">
                    <a:srgbClr val="000000">
                      <a:alpha val="43137"/>
                    </a:srgbClr>
                  </a:outerShdw>
                </a:effectLst>
                <a:latin typeface="Arial Black" panose="020B0A04020102020204" pitchFamily="34" charset="0"/>
              </a:rPr>
              <a:t> has given you the city! The city and all that is in it are to be devoted to the </a:t>
            </a:r>
            <a:r>
              <a:rPr lang="en-US" b="1" i="1" cap="small" dirty="0">
                <a:solidFill>
                  <a:schemeClr val="bg1"/>
                </a:solidFill>
                <a:effectLst>
                  <a:outerShdw blurRad="38100" dist="38100" dir="2700000" algn="tl">
                    <a:srgbClr val="000000">
                      <a:alpha val="43137"/>
                    </a:srgbClr>
                  </a:outerShdw>
                </a:effectLst>
                <a:latin typeface="Arial Black" panose="020B0A04020102020204" pitchFamily="34" charset="0"/>
              </a:rPr>
              <a:t>Lord</a:t>
            </a:r>
            <a:r>
              <a:rPr lang="en-US" b="1" i="1" dirty="0">
                <a:solidFill>
                  <a:schemeClr val="bg1"/>
                </a:solidFill>
                <a:effectLst>
                  <a:outerShdw blurRad="38100" dist="38100" dir="2700000" algn="tl">
                    <a:srgbClr val="000000">
                      <a:alpha val="43137"/>
                    </a:srgbClr>
                  </a:outerShdw>
                </a:effectLst>
                <a:latin typeface="Arial Black" panose="020B0A04020102020204" pitchFamily="34" charset="0"/>
              </a:rPr>
              <a:t>.…When the trumpets sounded, the army shouted, and at the sound of the trumpet, when the men gave a loud shout, the wall collapsed; so everyone charged straight in, and they took the city</a:t>
            </a:r>
            <a:r>
              <a:rPr lang="en-US" b="1" i="1" dirty="0" smtClean="0">
                <a:solidFill>
                  <a:schemeClr val="bg1"/>
                </a:solidFill>
                <a:effectLst>
                  <a:outerShdw blurRad="38100" dist="38100" dir="2700000" algn="tl">
                    <a:srgbClr val="000000">
                      <a:alpha val="43137"/>
                    </a:srgbClr>
                  </a:outerShdw>
                </a:effectLst>
                <a:latin typeface="Arial Black" panose="020B0A04020102020204" pitchFamily="34" charset="0"/>
              </a:rPr>
              <a:t>.     </a:t>
            </a:r>
            <a:r>
              <a:rPr lang="en-US" b="1" u="sng" dirty="0">
                <a:solidFill>
                  <a:schemeClr val="bg1"/>
                </a:solidFill>
                <a:effectLst>
                  <a:outerShdw blurRad="38100" dist="38100" dir="2700000" algn="tl">
                    <a:srgbClr val="000000">
                      <a:alpha val="43137"/>
                    </a:srgbClr>
                  </a:outerShdw>
                </a:effectLst>
                <a:latin typeface="Arial Black" panose="020B0A04020102020204" pitchFamily="34" charset="0"/>
              </a:rPr>
              <a:t>Joshua 6: 12-20</a:t>
            </a:r>
          </a:p>
          <a:p>
            <a:pPr marL="0" indent="0" algn="just">
              <a:spcBef>
                <a:spcPts val="0"/>
              </a:spcBef>
              <a:buNone/>
            </a:pPr>
            <a:endParaRPr lang="en-US" sz="300" dirty="0">
              <a:solidFill>
                <a:schemeClr val="bg1"/>
              </a:solidFill>
              <a:effectLst>
                <a:outerShdw blurRad="38100" dist="38100" dir="2700000" algn="tl">
                  <a:srgbClr val="000000">
                    <a:alpha val="43137"/>
                  </a:srgbClr>
                </a:outerShdw>
              </a:effectLst>
              <a:latin typeface="Arial Black" panose="020B0A04020102020204" pitchFamily="34" charset="0"/>
            </a:endParaRPr>
          </a:p>
          <a:p>
            <a:pPr marL="0" indent="0" algn="just">
              <a:spcBef>
                <a:spcPts val="0"/>
              </a:spcBef>
              <a:buNone/>
            </a:pPr>
            <a:r>
              <a:rPr lang="en-US" b="1" i="1" dirty="0" smtClean="0">
                <a:solidFill>
                  <a:schemeClr val="tx1"/>
                </a:solidFill>
                <a:effectLst>
                  <a:outerShdw blurRad="38100" dist="38100" dir="2700000" algn="tl">
                    <a:srgbClr val="000000">
                      <a:alpha val="43137"/>
                    </a:srgbClr>
                  </a:outerShdw>
                </a:effectLst>
                <a:latin typeface="Arial Black" panose="020B0A04020102020204" pitchFamily="34" charset="0"/>
              </a:rPr>
              <a:t>“</a:t>
            </a:r>
            <a:r>
              <a:rPr lang="en-US" b="1" i="1" dirty="0">
                <a:solidFill>
                  <a:schemeClr val="tx1"/>
                </a:solidFill>
                <a:effectLst>
                  <a:outerShdw blurRad="38100" dist="38100" dir="2700000" algn="tl">
                    <a:srgbClr val="000000">
                      <a:alpha val="43137"/>
                    </a:srgbClr>
                  </a:outerShdw>
                </a:effectLst>
                <a:latin typeface="Arial Black" panose="020B0A04020102020204" pitchFamily="34" charset="0"/>
              </a:rPr>
              <a:t>Now fear the </a:t>
            </a:r>
            <a:r>
              <a:rPr lang="en-US" b="1" i="1" cap="small" dirty="0">
                <a:solidFill>
                  <a:schemeClr val="tx1"/>
                </a:solidFill>
                <a:effectLst>
                  <a:outerShdw blurRad="38100" dist="38100" dir="2700000" algn="tl">
                    <a:srgbClr val="000000">
                      <a:alpha val="43137"/>
                    </a:srgbClr>
                  </a:outerShdw>
                </a:effectLst>
                <a:latin typeface="Arial Black" panose="020B0A04020102020204" pitchFamily="34" charset="0"/>
              </a:rPr>
              <a:t>Lord</a:t>
            </a:r>
            <a:r>
              <a:rPr lang="en-US" b="1" i="1" dirty="0">
                <a:solidFill>
                  <a:schemeClr val="tx1"/>
                </a:solidFill>
                <a:effectLst>
                  <a:outerShdw blurRad="38100" dist="38100" dir="2700000" algn="tl">
                    <a:srgbClr val="000000">
                      <a:alpha val="43137"/>
                    </a:srgbClr>
                  </a:outerShdw>
                </a:effectLst>
                <a:latin typeface="Arial Black" panose="020B0A04020102020204" pitchFamily="34" charset="0"/>
              </a:rPr>
              <a:t> and serve Him with all faithfulness. Throw away the gods your ancestors worshiped beyond the Euphrates River and in Egypt, and serve the </a:t>
            </a:r>
            <a:r>
              <a:rPr lang="en-US" b="1" i="1" cap="small" dirty="0">
                <a:solidFill>
                  <a:schemeClr val="tx1"/>
                </a:solidFill>
                <a:effectLst>
                  <a:outerShdw blurRad="38100" dist="38100" dir="2700000" algn="tl">
                    <a:srgbClr val="000000">
                      <a:alpha val="43137"/>
                    </a:srgbClr>
                  </a:outerShdw>
                </a:effectLst>
                <a:latin typeface="Arial Black" panose="020B0A04020102020204" pitchFamily="34" charset="0"/>
              </a:rPr>
              <a:t>Lord</a:t>
            </a:r>
            <a:r>
              <a:rPr lang="en-US" b="1" i="1" dirty="0">
                <a:solidFill>
                  <a:schemeClr val="tx1"/>
                </a:solidFill>
                <a:effectLst>
                  <a:outerShdw blurRad="38100" dist="38100" dir="2700000" algn="tl">
                    <a:srgbClr val="000000">
                      <a:alpha val="43137"/>
                    </a:srgbClr>
                  </a:outerShdw>
                </a:effectLst>
                <a:latin typeface="Arial Black" panose="020B0A04020102020204" pitchFamily="34" charset="0"/>
              </a:rPr>
              <a:t>. </a:t>
            </a:r>
            <a:r>
              <a:rPr lang="en-US" b="1" i="1" baseline="30000" dirty="0">
                <a:solidFill>
                  <a:schemeClr val="tx1"/>
                </a:solidFill>
                <a:effectLst>
                  <a:outerShdw blurRad="38100" dist="38100" dir="2700000" algn="tl">
                    <a:srgbClr val="000000">
                      <a:alpha val="43137"/>
                    </a:srgbClr>
                  </a:outerShdw>
                </a:effectLst>
                <a:latin typeface="Arial Black" panose="020B0A04020102020204" pitchFamily="34" charset="0"/>
              </a:rPr>
              <a:t> </a:t>
            </a:r>
            <a:r>
              <a:rPr lang="en-US" b="1" i="1" dirty="0">
                <a:solidFill>
                  <a:schemeClr val="tx1"/>
                </a:solidFill>
                <a:effectLst>
                  <a:outerShdw blurRad="38100" dist="38100" dir="2700000" algn="tl">
                    <a:srgbClr val="000000">
                      <a:alpha val="43137"/>
                    </a:srgbClr>
                  </a:outerShdw>
                </a:effectLst>
                <a:latin typeface="Arial Black" panose="020B0A04020102020204" pitchFamily="34" charset="0"/>
              </a:rPr>
              <a:t>But if serving the </a:t>
            </a:r>
            <a:r>
              <a:rPr lang="en-US" b="1" i="1" cap="small" dirty="0">
                <a:solidFill>
                  <a:schemeClr val="tx1"/>
                </a:solidFill>
                <a:effectLst>
                  <a:outerShdw blurRad="38100" dist="38100" dir="2700000" algn="tl">
                    <a:srgbClr val="000000">
                      <a:alpha val="43137"/>
                    </a:srgbClr>
                  </a:outerShdw>
                </a:effectLst>
                <a:latin typeface="Arial Black" panose="020B0A04020102020204" pitchFamily="34" charset="0"/>
              </a:rPr>
              <a:t>Lord</a:t>
            </a:r>
            <a:r>
              <a:rPr lang="en-US" b="1" i="1" dirty="0">
                <a:solidFill>
                  <a:schemeClr val="tx1"/>
                </a:solidFill>
                <a:effectLst>
                  <a:outerShdw blurRad="38100" dist="38100" dir="2700000" algn="tl">
                    <a:srgbClr val="000000">
                      <a:alpha val="43137"/>
                    </a:srgbClr>
                  </a:outerShdw>
                </a:effectLst>
                <a:latin typeface="Arial Black" panose="020B0A04020102020204" pitchFamily="34" charset="0"/>
              </a:rPr>
              <a:t> seems undesirable to you, then choose for yourselves this day whom you will serve, whether the gods your ancestors served beyond the Euphrates, or the gods of the Amorites, in whose land you are living. But as for me and my household, we will serve the </a:t>
            </a:r>
            <a:r>
              <a:rPr lang="en-US" b="1" i="1" cap="small" dirty="0">
                <a:solidFill>
                  <a:schemeClr val="tx1"/>
                </a:solidFill>
                <a:effectLst>
                  <a:outerShdw blurRad="38100" dist="38100" dir="2700000" algn="tl">
                    <a:srgbClr val="000000">
                      <a:alpha val="43137"/>
                    </a:srgbClr>
                  </a:outerShdw>
                </a:effectLst>
                <a:latin typeface="Arial Black" panose="020B0A04020102020204" pitchFamily="34" charset="0"/>
              </a:rPr>
              <a:t>Lord</a:t>
            </a:r>
            <a:r>
              <a:rPr lang="en-US" b="1" i="1" dirty="0">
                <a:solidFill>
                  <a:schemeClr val="tx1"/>
                </a:solidFill>
                <a:effectLst>
                  <a:outerShdw blurRad="38100" dist="38100" dir="2700000" algn="tl">
                    <a:srgbClr val="000000">
                      <a:alpha val="43137"/>
                    </a:srgbClr>
                  </a:outerShdw>
                </a:effectLst>
                <a:latin typeface="Arial Black" panose="020B0A04020102020204" pitchFamily="34" charset="0"/>
              </a:rPr>
              <a:t>.”                                          </a:t>
            </a:r>
            <a:r>
              <a:rPr lang="en-US" b="1" i="1" dirty="0" smtClean="0">
                <a:solidFill>
                  <a:schemeClr val="tx1"/>
                </a:solidFill>
                <a:effectLst>
                  <a:outerShdw blurRad="38100" dist="38100" dir="2700000" algn="tl">
                    <a:srgbClr val="000000">
                      <a:alpha val="43137"/>
                    </a:srgbClr>
                  </a:outerShdw>
                </a:effectLst>
                <a:latin typeface="Arial Black" panose="020B0A04020102020204" pitchFamily="34" charset="0"/>
              </a:rPr>
              <a:t>                                  </a:t>
            </a:r>
            <a:r>
              <a:rPr lang="en-US" b="1" u="sng" dirty="0">
                <a:solidFill>
                  <a:schemeClr val="tx1"/>
                </a:solidFill>
                <a:effectLst>
                  <a:outerShdw blurRad="38100" dist="38100" dir="2700000" algn="tl">
                    <a:srgbClr val="000000">
                      <a:alpha val="43137"/>
                    </a:srgbClr>
                  </a:outerShdw>
                </a:effectLst>
                <a:latin typeface="Arial Black" panose="020B0A04020102020204" pitchFamily="34" charset="0"/>
              </a:rPr>
              <a:t>Joshua 24: 14-15</a:t>
            </a:r>
            <a:endParaRPr lang="en-US" u="sng" dirty="0">
              <a:solidFill>
                <a:schemeClr val="tx1"/>
              </a:solidFill>
              <a:effectLst>
                <a:outerShdw blurRad="38100" dist="38100" dir="2700000" algn="tl">
                  <a:srgbClr val="000000">
                    <a:alpha val="43137"/>
                  </a:srgbClr>
                </a:outerShdw>
              </a:effectLst>
              <a:latin typeface="Arial Black" panose="020B0A04020102020204" pitchFamily="34" charset="0"/>
            </a:endParaRPr>
          </a:p>
          <a:p>
            <a:pPr marL="0" indent="0">
              <a:buNone/>
            </a:pPr>
            <a:endParaRPr lang="en-US" dirty="0"/>
          </a:p>
        </p:txBody>
      </p:sp>
    </p:spTree>
    <p:extLst>
      <p:ext uri="{BB962C8B-B14F-4D97-AF65-F5344CB8AC3E}">
        <p14:creationId xmlns:p14="http://schemas.microsoft.com/office/powerpoint/2010/main" val="24903955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urtains"/>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1365" y="182880"/>
            <a:ext cx="11897957" cy="6938682"/>
          </a:xfrm>
        </p:spPr>
        <p:txBody>
          <a:bodyPr>
            <a:normAutofit fontScale="77500" lnSpcReduction="20000"/>
          </a:bodyPr>
          <a:lstStyle/>
          <a:p>
            <a:pPr marL="0" indent="0" algn="r">
              <a:buNone/>
            </a:pPr>
            <a:r>
              <a:rPr lang="en-US" sz="3600" b="1" u="sng" dirty="0">
                <a:solidFill>
                  <a:schemeClr val="tx1"/>
                </a:solidFill>
                <a:effectLst>
                  <a:outerShdw blurRad="38100" dist="38100" dir="2700000" algn="tl">
                    <a:srgbClr val="000000">
                      <a:alpha val="43137"/>
                    </a:srgbClr>
                  </a:outerShdw>
                </a:effectLst>
                <a:latin typeface="Arial Black" panose="020B0A04020102020204" pitchFamily="34" charset="0"/>
              </a:rPr>
              <a:t>Supporting Scriptures</a:t>
            </a:r>
            <a:r>
              <a:rPr lang="en-US" sz="3600" b="1" dirty="0">
                <a:solidFill>
                  <a:schemeClr val="tx1"/>
                </a:solidFill>
                <a:effectLst>
                  <a:outerShdw blurRad="38100" dist="38100" dir="2700000" algn="tl">
                    <a:srgbClr val="000000">
                      <a:alpha val="43137"/>
                    </a:srgbClr>
                  </a:outerShdw>
                </a:effectLst>
                <a:latin typeface="Arial Black" panose="020B0A04020102020204" pitchFamily="34" charset="0"/>
              </a:rPr>
              <a:t>:</a:t>
            </a:r>
            <a:endParaRPr lang="en-US" sz="3600" dirty="0">
              <a:solidFill>
                <a:schemeClr val="tx1"/>
              </a:solidFill>
              <a:effectLst>
                <a:outerShdw blurRad="38100" dist="38100" dir="2700000" algn="tl">
                  <a:srgbClr val="000000">
                    <a:alpha val="43137"/>
                  </a:srgbClr>
                </a:outerShdw>
              </a:effectLst>
              <a:latin typeface="Arial Black" panose="020B0A04020102020204" pitchFamily="34" charset="0"/>
            </a:endParaRPr>
          </a:p>
          <a:p>
            <a:pPr marL="0" indent="0">
              <a:spcBef>
                <a:spcPts val="0"/>
              </a:spcBef>
              <a:spcAft>
                <a:spcPts val="0"/>
              </a:spcAft>
              <a:buNone/>
            </a:pPr>
            <a:r>
              <a:rPr lang="en-US" sz="5200" b="1" i="1" dirty="0">
                <a:solidFill>
                  <a:schemeClr val="bg1"/>
                </a:solidFill>
                <a:effectLst>
                  <a:outerShdw blurRad="38100" dist="38100" dir="2700000" algn="tl">
                    <a:srgbClr val="000000">
                      <a:alpha val="43137"/>
                    </a:srgbClr>
                  </a:outerShdw>
                </a:effectLst>
                <a:latin typeface="Arial Black" panose="020B0A04020102020204" pitchFamily="34" charset="0"/>
              </a:rPr>
              <a:t>Does the </a:t>
            </a:r>
            <a:r>
              <a:rPr lang="en-US" sz="5200" b="1" i="1" cap="small" dirty="0">
                <a:solidFill>
                  <a:schemeClr val="bg1"/>
                </a:solidFill>
                <a:effectLst>
                  <a:outerShdw blurRad="38100" dist="38100" dir="2700000" algn="tl">
                    <a:srgbClr val="000000">
                      <a:alpha val="43137"/>
                    </a:srgbClr>
                  </a:outerShdw>
                </a:effectLst>
                <a:latin typeface="Arial Black" panose="020B0A04020102020204" pitchFamily="34" charset="0"/>
              </a:rPr>
              <a:t>Lord</a:t>
            </a:r>
            <a:r>
              <a:rPr lang="en-US" sz="5200" b="1" i="1" dirty="0">
                <a:solidFill>
                  <a:schemeClr val="bg1"/>
                </a:solidFill>
                <a:effectLst>
                  <a:outerShdw blurRad="38100" dist="38100" dir="2700000" algn="tl">
                    <a:srgbClr val="000000">
                      <a:alpha val="43137"/>
                    </a:srgbClr>
                  </a:outerShdw>
                </a:effectLst>
                <a:latin typeface="Arial Black" panose="020B0A04020102020204" pitchFamily="34" charset="0"/>
              </a:rPr>
              <a:t> delight in burnt offerings and sacrifices as much as in obeying the </a:t>
            </a:r>
            <a:r>
              <a:rPr lang="en-US" sz="5200" b="1" i="1" cap="small" dirty="0">
                <a:solidFill>
                  <a:schemeClr val="bg1"/>
                </a:solidFill>
                <a:effectLst>
                  <a:outerShdw blurRad="38100" dist="38100" dir="2700000" algn="tl">
                    <a:srgbClr val="000000">
                      <a:alpha val="43137"/>
                    </a:srgbClr>
                  </a:outerShdw>
                </a:effectLst>
                <a:latin typeface="Arial Black" panose="020B0A04020102020204" pitchFamily="34" charset="0"/>
              </a:rPr>
              <a:t>Lord</a:t>
            </a:r>
            <a:r>
              <a:rPr lang="en-US" sz="5200" b="1" i="1" dirty="0">
                <a:solidFill>
                  <a:schemeClr val="bg1"/>
                </a:solidFill>
                <a:effectLst>
                  <a:outerShdw blurRad="38100" dist="38100" dir="2700000" algn="tl">
                    <a:srgbClr val="000000">
                      <a:alpha val="43137"/>
                    </a:srgbClr>
                  </a:outerShdw>
                </a:effectLst>
                <a:latin typeface="Arial Black" panose="020B0A04020102020204" pitchFamily="34" charset="0"/>
              </a:rPr>
              <a:t>? To obey is better than sacrifice.  </a:t>
            </a:r>
            <a:endParaRPr lang="en-US" sz="5200" b="1" i="1" dirty="0" smtClean="0">
              <a:solidFill>
                <a:schemeClr val="bg1"/>
              </a:solidFill>
              <a:effectLst>
                <a:outerShdw blurRad="38100" dist="38100" dir="2700000" algn="tl">
                  <a:srgbClr val="000000">
                    <a:alpha val="43137"/>
                  </a:srgbClr>
                </a:outerShdw>
              </a:effectLst>
              <a:latin typeface="Arial Black" panose="020B0A04020102020204" pitchFamily="34" charset="0"/>
            </a:endParaRPr>
          </a:p>
          <a:p>
            <a:pPr marL="0" indent="0">
              <a:spcBef>
                <a:spcPts val="0"/>
              </a:spcBef>
              <a:spcAft>
                <a:spcPts val="0"/>
              </a:spcAft>
              <a:buNone/>
            </a:pPr>
            <a:r>
              <a:rPr lang="en-US" sz="5200" b="1" u="sng" dirty="0" smtClean="0">
                <a:solidFill>
                  <a:schemeClr val="bg1"/>
                </a:solidFill>
                <a:effectLst>
                  <a:outerShdw blurRad="38100" dist="38100" dir="2700000" algn="tl">
                    <a:srgbClr val="000000">
                      <a:alpha val="43137"/>
                    </a:srgbClr>
                  </a:outerShdw>
                </a:effectLst>
                <a:latin typeface="Arial Black" panose="020B0A04020102020204" pitchFamily="34" charset="0"/>
              </a:rPr>
              <a:t>I Samuel 15:22</a:t>
            </a:r>
          </a:p>
          <a:p>
            <a:pPr marL="0" indent="0">
              <a:spcBef>
                <a:spcPts val="0"/>
              </a:spcBef>
              <a:spcAft>
                <a:spcPts val="0"/>
              </a:spcAft>
              <a:buNone/>
            </a:pPr>
            <a:endParaRPr lang="en-US" sz="5200" b="1" u="sng" dirty="0" smtClean="0">
              <a:solidFill>
                <a:schemeClr val="bg1"/>
              </a:solidFill>
              <a:effectLst>
                <a:outerShdw blurRad="38100" dist="38100" dir="2700000" algn="tl">
                  <a:srgbClr val="000000">
                    <a:alpha val="43137"/>
                  </a:srgbClr>
                </a:outerShdw>
              </a:effectLst>
              <a:latin typeface="Arial Black" panose="020B0A04020102020204" pitchFamily="34" charset="0"/>
            </a:endParaRPr>
          </a:p>
          <a:p>
            <a:pPr marL="0" indent="0">
              <a:spcBef>
                <a:spcPts val="0"/>
              </a:spcBef>
              <a:spcAft>
                <a:spcPts val="0"/>
              </a:spcAft>
              <a:buNone/>
            </a:pPr>
            <a:endParaRPr lang="en-US" sz="1800" b="1" u="sng" dirty="0" smtClean="0">
              <a:solidFill>
                <a:schemeClr val="bg1"/>
              </a:solidFill>
              <a:effectLst>
                <a:outerShdw blurRad="38100" dist="38100" dir="2700000" algn="tl">
                  <a:srgbClr val="000000">
                    <a:alpha val="43137"/>
                  </a:srgbClr>
                </a:outerShdw>
              </a:effectLst>
              <a:latin typeface="Arial Black" panose="020B0A04020102020204" pitchFamily="34" charset="0"/>
            </a:endParaRPr>
          </a:p>
          <a:p>
            <a:pPr marL="0" indent="0" algn="r">
              <a:spcBef>
                <a:spcPts val="0"/>
              </a:spcBef>
              <a:spcAft>
                <a:spcPts val="0"/>
              </a:spcAft>
              <a:buNone/>
            </a:pPr>
            <a:r>
              <a:rPr lang="en-US" sz="5200" b="1" i="1" dirty="0" smtClean="0">
                <a:solidFill>
                  <a:srgbClr val="FFC000"/>
                </a:solidFill>
                <a:effectLst>
                  <a:outerShdw blurRad="38100" dist="38100" dir="2700000" algn="tl">
                    <a:srgbClr val="000000">
                      <a:alpha val="43137"/>
                    </a:srgbClr>
                  </a:outerShdw>
                </a:effectLst>
                <a:latin typeface="Arial Black" panose="020B0A04020102020204" pitchFamily="34" charset="0"/>
              </a:rPr>
              <a:t>He </a:t>
            </a:r>
            <a:r>
              <a:rPr lang="en-US" sz="5200" b="1" i="1" dirty="0">
                <a:solidFill>
                  <a:srgbClr val="FFC000"/>
                </a:solidFill>
                <a:effectLst>
                  <a:outerShdw blurRad="38100" dist="38100" dir="2700000" algn="tl">
                    <a:srgbClr val="000000">
                      <a:alpha val="43137"/>
                    </a:srgbClr>
                  </a:outerShdw>
                </a:effectLst>
                <a:latin typeface="Arial Black" panose="020B0A04020102020204" pitchFamily="34" charset="0"/>
              </a:rPr>
              <a:t>replied, </a:t>
            </a:r>
            <a:r>
              <a:rPr lang="en-US" sz="5200" b="1" i="1" dirty="0" smtClean="0">
                <a:solidFill>
                  <a:srgbClr val="FFC000"/>
                </a:solidFill>
                <a:effectLst>
                  <a:outerShdw blurRad="38100" dist="38100" dir="2700000" algn="tl">
                    <a:srgbClr val="000000">
                      <a:alpha val="43137"/>
                    </a:srgbClr>
                  </a:outerShdw>
                </a:effectLst>
                <a:latin typeface="Arial Black" panose="020B0A04020102020204" pitchFamily="34" charset="0"/>
              </a:rPr>
              <a:t>Blessed </a:t>
            </a:r>
            <a:r>
              <a:rPr lang="en-US" sz="5200" b="1" i="1" dirty="0">
                <a:solidFill>
                  <a:srgbClr val="FFC000"/>
                </a:solidFill>
                <a:effectLst>
                  <a:outerShdw blurRad="38100" dist="38100" dir="2700000" algn="tl">
                    <a:srgbClr val="000000">
                      <a:alpha val="43137"/>
                    </a:srgbClr>
                  </a:outerShdw>
                </a:effectLst>
                <a:latin typeface="Arial Black" panose="020B0A04020102020204" pitchFamily="34" charset="0"/>
              </a:rPr>
              <a:t>rather are those who hear the word of God and obey it</a:t>
            </a:r>
            <a:r>
              <a:rPr lang="en-US" sz="5200" b="1" i="1" dirty="0" smtClean="0">
                <a:solidFill>
                  <a:srgbClr val="FFC000"/>
                </a:solidFill>
                <a:effectLst>
                  <a:outerShdw blurRad="38100" dist="38100" dir="2700000" algn="tl">
                    <a:srgbClr val="000000">
                      <a:alpha val="43137"/>
                    </a:srgbClr>
                  </a:outerShdw>
                </a:effectLst>
                <a:latin typeface="Arial Black" panose="020B0A04020102020204" pitchFamily="34" charset="0"/>
              </a:rPr>
              <a:t>. </a:t>
            </a:r>
            <a:endParaRPr lang="en-US" sz="5200" b="1" i="1" dirty="0">
              <a:solidFill>
                <a:srgbClr val="FFC000"/>
              </a:solidFill>
              <a:effectLst>
                <a:outerShdw blurRad="38100" dist="38100" dir="2700000" algn="tl">
                  <a:srgbClr val="000000">
                    <a:alpha val="43137"/>
                  </a:srgbClr>
                </a:outerShdw>
              </a:effectLst>
              <a:latin typeface="Arial Black" panose="020B0A04020102020204" pitchFamily="34" charset="0"/>
            </a:endParaRPr>
          </a:p>
          <a:p>
            <a:pPr marL="0" indent="0" algn="r">
              <a:spcBef>
                <a:spcPts val="0"/>
              </a:spcBef>
              <a:spcAft>
                <a:spcPts val="0"/>
              </a:spcAft>
              <a:buNone/>
            </a:pPr>
            <a:r>
              <a:rPr lang="en-US" sz="5200" b="1" u="sng" dirty="0">
                <a:solidFill>
                  <a:srgbClr val="FFC000"/>
                </a:solidFill>
                <a:effectLst>
                  <a:outerShdw blurRad="38100" dist="38100" dir="2700000" algn="tl">
                    <a:srgbClr val="000000">
                      <a:alpha val="43137"/>
                    </a:srgbClr>
                  </a:outerShdw>
                </a:effectLst>
                <a:latin typeface="Arial Black" panose="020B0A04020102020204" pitchFamily="34" charset="0"/>
              </a:rPr>
              <a:t>Luke </a:t>
            </a:r>
            <a:r>
              <a:rPr lang="en-US" sz="5200" b="1" u="sng" dirty="0" smtClean="0">
                <a:solidFill>
                  <a:srgbClr val="FFC000"/>
                </a:solidFill>
                <a:effectLst>
                  <a:outerShdw blurRad="38100" dist="38100" dir="2700000" algn="tl">
                    <a:srgbClr val="000000">
                      <a:alpha val="43137"/>
                    </a:srgbClr>
                  </a:outerShdw>
                </a:effectLst>
                <a:latin typeface="Arial Black" panose="020B0A04020102020204" pitchFamily="34" charset="0"/>
              </a:rPr>
              <a:t>11:28</a:t>
            </a:r>
          </a:p>
          <a:p>
            <a:pPr marL="0" indent="0" algn="r">
              <a:spcBef>
                <a:spcPts val="0"/>
              </a:spcBef>
              <a:spcAft>
                <a:spcPts val="0"/>
              </a:spcAft>
              <a:buNone/>
            </a:pPr>
            <a:r>
              <a:rPr lang="en-US" sz="5200" b="1" i="1" dirty="0" smtClean="0">
                <a:solidFill>
                  <a:srgbClr val="FFC000"/>
                </a:solidFill>
                <a:effectLst>
                  <a:outerShdw blurRad="38100" dist="38100" dir="2700000" algn="tl">
                    <a:srgbClr val="000000">
                      <a:alpha val="43137"/>
                    </a:srgbClr>
                  </a:outerShdw>
                </a:effectLst>
                <a:latin typeface="Arial Black" panose="020B0A04020102020204" pitchFamily="34" charset="0"/>
              </a:rPr>
              <a:t> </a:t>
            </a:r>
            <a:endParaRPr lang="en-US" sz="5200" dirty="0">
              <a:solidFill>
                <a:srgbClr val="FFC000"/>
              </a:solidFill>
              <a:effectLst>
                <a:outerShdw blurRad="38100" dist="38100" dir="2700000" algn="tl">
                  <a:srgbClr val="000000">
                    <a:alpha val="43137"/>
                  </a:srgbClr>
                </a:outerShdw>
              </a:effectLst>
              <a:latin typeface="Arial Black" panose="020B0A04020102020204" pitchFamily="34" charset="0"/>
            </a:endParaRPr>
          </a:p>
          <a:p>
            <a:pPr marL="0" indent="0">
              <a:buNone/>
            </a:pPr>
            <a:r>
              <a:rPr lang="en-US" sz="5200" b="1" i="1" dirty="0" smtClean="0">
                <a:solidFill>
                  <a:schemeClr val="tx1"/>
                </a:solidFill>
                <a:effectLst>
                  <a:outerShdw blurRad="38100" dist="38100" dir="2700000" algn="tl">
                    <a:srgbClr val="000000">
                      <a:alpha val="43137"/>
                    </a:srgbClr>
                  </a:outerShdw>
                </a:effectLst>
                <a:latin typeface="Arial Black" panose="020B0A04020102020204" pitchFamily="34" charset="0"/>
              </a:rPr>
              <a:t>Peter </a:t>
            </a:r>
            <a:r>
              <a:rPr lang="en-US" sz="5200" b="1" i="1" dirty="0">
                <a:solidFill>
                  <a:schemeClr val="tx1"/>
                </a:solidFill>
                <a:effectLst>
                  <a:outerShdw blurRad="38100" dist="38100" dir="2700000" algn="tl">
                    <a:srgbClr val="000000">
                      <a:alpha val="43137"/>
                    </a:srgbClr>
                  </a:outerShdw>
                </a:effectLst>
                <a:latin typeface="Arial Black" panose="020B0A04020102020204" pitchFamily="34" charset="0"/>
              </a:rPr>
              <a:t>and the other apostles replied: </a:t>
            </a:r>
            <a:r>
              <a:rPr lang="en-US" sz="5200" b="1" i="1" dirty="0" smtClean="0">
                <a:solidFill>
                  <a:schemeClr val="tx1"/>
                </a:solidFill>
                <a:effectLst>
                  <a:outerShdw blurRad="38100" dist="38100" dir="2700000" algn="tl">
                    <a:srgbClr val="000000">
                      <a:alpha val="43137"/>
                    </a:srgbClr>
                  </a:outerShdw>
                </a:effectLst>
                <a:latin typeface="Arial Black" panose="020B0A04020102020204" pitchFamily="34" charset="0"/>
              </a:rPr>
              <a:t>We </a:t>
            </a:r>
            <a:r>
              <a:rPr lang="en-US" sz="5200" b="1" i="1" dirty="0">
                <a:solidFill>
                  <a:schemeClr val="tx1"/>
                </a:solidFill>
                <a:effectLst>
                  <a:outerShdw blurRad="38100" dist="38100" dir="2700000" algn="tl">
                    <a:srgbClr val="000000">
                      <a:alpha val="43137"/>
                    </a:srgbClr>
                  </a:outerShdw>
                </a:effectLst>
                <a:latin typeface="Arial Black" panose="020B0A04020102020204" pitchFamily="34" charset="0"/>
              </a:rPr>
              <a:t>must obey God rather </a:t>
            </a:r>
            <a:r>
              <a:rPr lang="en-US" sz="5200" b="1" i="1" dirty="0" smtClean="0">
                <a:solidFill>
                  <a:schemeClr val="tx1"/>
                </a:solidFill>
                <a:effectLst>
                  <a:outerShdw blurRad="38100" dist="38100" dir="2700000" algn="tl">
                    <a:srgbClr val="000000">
                      <a:alpha val="43137"/>
                    </a:srgbClr>
                  </a:outerShdw>
                </a:effectLst>
                <a:latin typeface="Arial Black" panose="020B0A04020102020204" pitchFamily="34" charset="0"/>
              </a:rPr>
              <a:t>than </a:t>
            </a:r>
            <a:r>
              <a:rPr lang="en-US" sz="5200" b="1" i="1" dirty="0">
                <a:solidFill>
                  <a:schemeClr val="tx1"/>
                </a:solidFill>
                <a:effectLst>
                  <a:outerShdw blurRad="38100" dist="38100" dir="2700000" algn="tl">
                    <a:srgbClr val="000000">
                      <a:alpha val="43137"/>
                    </a:srgbClr>
                  </a:outerShdw>
                </a:effectLst>
                <a:latin typeface="Arial Black" panose="020B0A04020102020204" pitchFamily="34" charset="0"/>
              </a:rPr>
              <a:t>human beings!                                                               </a:t>
            </a:r>
            <a:r>
              <a:rPr lang="en-US" sz="5200" b="1" u="sng" dirty="0">
                <a:solidFill>
                  <a:schemeClr val="tx1"/>
                </a:solidFill>
                <a:effectLst>
                  <a:outerShdw blurRad="38100" dist="38100" dir="2700000" algn="tl">
                    <a:srgbClr val="000000">
                      <a:alpha val="43137"/>
                    </a:srgbClr>
                  </a:outerShdw>
                </a:effectLst>
                <a:latin typeface="Arial Black" panose="020B0A04020102020204" pitchFamily="34" charset="0"/>
              </a:rPr>
              <a:t>Acts 5:29</a:t>
            </a:r>
            <a:r>
              <a:rPr lang="en-US" sz="5200" dirty="0">
                <a:solidFill>
                  <a:schemeClr val="tx1"/>
                </a:solidFill>
                <a:effectLst>
                  <a:outerShdw blurRad="38100" dist="38100" dir="2700000" algn="tl">
                    <a:srgbClr val="000000">
                      <a:alpha val="43137"/>
                    </a:srgbClr>
                  </a:outerShdw>
                </a:effectLst>
                <a:latin typeface="Arial Black" panose="020B0A04020102020204" pitchFamily="34" charset="0"/>
              </a:rPr>
              <a:t> </a:t>
            </a:r>
          </a:p>
          <a:p>
            <a:endParaRPr lang="en-US" dirty="0"/>
          </a:p>
          <a:p>
            <a:endParaRPr lang="en-US" dirty="0"/>
          </a:p>
        </p:txBody>
      </p:sp>
    </p:spTree>
    <p:extLst>
      <p:ext uri="{BB962C8B-B14F-4D97-AF65-F5344CB8AC3E}">
        <p14:creationId xmlns:p14="http://schemas.microsoft.com/office/powerpoint/2010/main" val="24703705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urtains"/>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153" y="161366"/>
            <a:ext cx="11833412" cy="6615952"/>
          </a:xfrm>
        </p:spPr>
        <p:txBody>
          <a:bodyPr>
            <a:normAutofit fontScale="85000" lnSpcReduction="10000"/>
          </a:bodyPr>
          <a:lstStyle/>
          <a:p>
            <a:pPr marL="0" indent="0">
              <a:spcBef>
                <a:spcPts val="0"/>
              </a:spcBef>
              <a:spcAft>
                <a:spcPts val="0"/>
              </a:spcAft>
              <a:buNone/>
            </a:pPr>
            <a:r>
              <a:rPr lang="en-US" sz="9500" b="1" dirty="0" smtClean="0">
                <a:solidFill>
                  <a:schemeClr val="bg1"/>
                </a:solidFill>
                <a:effectLst>
                  <a:outerShdw blurRad="38100" dist="38100" dir="2700000" algn="tl">
                    <a:srgbClr val="000000">
                      <a:alpha val="43137"/>
                    </a:srgbClr>
                  </a:outerShdw>
                </a:effectLst>
                <a:latin typeface="Arial Black" panose="020B0A04020102020204" pitchFamily="34" charset="0"/>
              </a:rPr>
              <a:t> A </a:t>
            </a:r>
            <a:r>
              <a:rPr lang="en-US" sz="9500" b="1" dirty="0">
                <a:solidFill>
                  <a:schemeClr val="bg1"/>
                </a:solidFill>
                <a:effectLst>
                  <a:outerShdw blurRad="38100" dist="38100" dir="2700000" algn="tl">
                    <a:srgbClr val="000000">
                      <a:alpha val="43137"/>
                    </a:srgbClr>
                  </a:outerShdw>
                </a:effectLst>
                <a:latin typeface="Arial Black" panose="020B0A04020102020204" pitchFamily="34" charset="0"/>
              </a:rPr>
              <a:t>Leader Who </a:t>
            </a:r>
            <a:endParaRPr lang="en-US" sz="9500" b="1" dirty="0" smtClean="0">
              <a:solidFill>
                <a:schemeClr val="bg1"/>
              </a:solidFill>
              <a:effectLst>
                <a:outerShdw blurRad="38100" dist="38100" dir="2700000" algn="tl">
                  <a:srgbClr val="000000">
                    <a:alpha val="43137"/>
                  </a:srgbClr>
                </a:outerShdw>
              </a:effectLst>
              <a:latin typeface="Arial Black" panose="020B0A04020102020204" pitchFamily="34" charset="0"/>
            </a:endParaRPr>
          </a:p>
          <a:p>
            <a:pPr marL="0" indent="0">
              <a:spcBef>
                <a:spcPts val="0"/>
              </a:spcBef>
              <a:spcAft>
                <a:spcPts val="0"/>
              </a:spcAft>
              <a:buNone/>
            </a:pPr>
            <a:r>
              <a:rPr lang="en-US" sz="9500" b="1" dirty="0" smtClean="0">
                <a:solidFill>
                  <a:schemeClr val="bg1"/>
                </a:solidFill>
                <a:effectLst>
                  <a:outerShdw blurRad="38100" dist="38100" dir="2700000" algn="tl">
                    <a:srgbClr val="000000">
                      <a:alpha val="43137"/>
                    </a:srgbClr>
                  </a:outerShdw>
                </a:effectLst>
                <a:latin typeface="Arial Black" panose="020B0A04020102020204" pitchFamily="34" charset="0"/>
              </a:rPr>
              <a:t>  Obeys </a:t>
            </a:r>
            <a:r>
              <a:rPr lang="en-US" sz="9500" b="1" dirty="0">
                <a:solidFill>
                  <a:schemeClr val="bg1"/>
                </a:solidFill>
                <a:effectLst>
                  <a:outerShdw blurRad="38100" dist="38100" dir="2700000" algn="tl">
                    <a:srgbClr val="000000">
                      <a:alpha val="43137"/>
                    </a:srgbClr>
                  </a:outerShdw>
                </a:effectLst>
                <a:latin typeface="Arial Black" panose="020B0A04020102020204" pitchFamily="34" charset="0"/>
              </a:rPr>
              <a:t>God’s </a:t>
            </a:r>
            <a:r>
              <a:rPr lang="en-US" sz="9500" b="1" dirty="0" smtClean="0">
                <a:solidFill>
                  <a:schemeClr val="bg1"/>
                </a:solidFill>
                <a:effectLst>
                  <a:outerShdw blurRad="38100" dist="38100" dir="2700000" algn="tl">
                    <a:srgbClr val="000000">
                      <a:alpha val="43137"/>
                    </a:srgbClr>
                  </a:outerShdw>
                </a:effectLst>
                <a:latin typeface="Arial Black" panose="020B0A04020102020204" pitchFamily="34" charset="0"/>
              </a:rPr>
              <a:t>    	 					   Commands </a:t>
            </a:r>
          </a:p>
          <a:p>
            <a:pPr marL="0" indent="0" algn="ctr">
              <a:buNone/>
            </a:pPr>
            <a:r>
              <a:rPr lang="en-US" sz="7200" b="1" u="sng" dirty="0" smtClean="0">
                <a:solidFill>
                  <a:schemeClr val="bg1"/>
                </a:solidFill>
                <a:effectLst>
                  <a:outerShdw blurRad="38100" dist="38100" dir="2700000" algn="tl">
                    <a:srgbClr val="000000">
                      <a:alpha val="43137"/>
                    </a:srgbClr>
                  </a:outerShdw>
                </a:effectLst>
                <a:latin typeface="Arial Black" panose="020B0A04020102020204" pitchFamily="34" charset="0"/>
              </a:rPr>
              <a:t> </a:t>
            </a:r>
            <a:endParaRPr lang="en-US" sz="7200" dirty="0">
              <a:solidFill>
                <a:schemeClr val="bg1"/>
              </a:solidFill>
              <a:effectLst>
                <a:outerShdw blurRad="38100" dist="38100" dir="2700000" algn="tl">
                  <a:srgbClr val="000000">
                    <a:alpha val="43137"/>
                  </a:srgbClr>
                </a:outerShdw>
              </a:effectLst>
              <a:latin typeface="Arial Black" panose="020B0A04020102020204" pitchFamily="34" charset="0"/>
            </a:endParaRPr>
          </a:p>
          <a:p>
            <a:pPr marL="0" indent="0" algn="r">
              <a:buNone/>
            </a:pPr>
            <a:r>
              <a:rPr lang="en-US" sz="6000" b="1" dirty="0" smtClean="0">
                <a:solidFill>
                  <a:schemeClr val="tx1"/>
                </a:solidFill>
                <a:effectLst>
                  <a:outerShdw blurRad="38100" dist="38100" dir="2700000" algn="tl">
                    <a:srgbClr val="000000">
                      <a:alpha val="43137"/>
                    </a:srgbClr>
                  </a:outerShdw>
                </a:effectLst>
                <a:latin typeface="Arial Black" panose="020B0A04020102020204" pitchFamily="34" charset="0"/>
              </a:rPr>
              <a:t>        </a:t>
            </a:r>
            <a:r>
              <a:rPr lang="en-US" sz="7100" b="1" dirty="0" smtClean="0">
                <a:solidFill>
                  <a:schemeClr val="tx1"/>
                </a:solidFill>
                <a:effectLst>
                  <a:outerShdw blurRad="38100" dist="38100" dir="2700000" algn="tl">
                    <a:srgbClr val="000000">
                      <a:alpha val="43137"/>
                    </a:srgbClr>
                  </a:outerShdw>
                </a:effectLst>
                <a:latin typeface="Arial Black" panose="020B0A04020102020204" pitchFamily="34" charset="0"/>
              </a:rPr>
              <a:t>When </a:t>
            </a:r>
            <a:r>
              <a:rPr lang="en-US" sz="7100" b="1" u="sng" dirty="0">
                <a:solidFill>
                  <a:schemeClr val="tx1"/>
                </a:solidFill>
                <a:effectLst>
                  <a:outerShdw blurRad="38100" dist="38100" dir="2700000" algn="tl">
                    <a:srgbClr val="000000">
                      <a:alpha val="43137"/>
                    </a:srgbClr>
                  </a:outerShdw>
                </a:effectLst>
                <a:latin typeface="Arial Black" panose="020B0A04020102020204" pitchFamily="34" charset="0"/>
              </a:rPr>
              <a:t>all</a:t>
            </a:r>
            <a:r>
              <a:rPr lang="en-US" sz="7100" b="1" dirty="0">
                <a:solidFill>
                  <a:schemeClr val="tx1"/>
                </a:solidFill>
                <a:effectLst>
                  <a:outerShdw blurRad="38100" dist="38100" dir="2700000" algn="tl">
                    <a:srgbClr val="000000">
                      <a:alpha val="43137"/>
                    </a:srgbClr>
                  </a:outerShdw>
                </a:effectLst>
                <a:latin typeface="Arial Black" panose="020B0A04020102020204" pitchFamily="34" charset="0"/>
              </a:rPr>
              <a:t> heed the </a:t>
            </a:r>
            <a:r>
              <a:rPr lang="en-US" sz="7100" b="1" u="sng" dirty="0">
                <a:solidFill>
                  <a:schemeClr val="tx1"/>
                </a:solidFill>
                <a:effectLst>
                  <a:outerShdw blurRad="38100" dist="38100" dir="2700000" algn="tl">
                    <a:srgbClr val="000000">
                      <a:alpha val="43137"/>
                    </a:srgbClr>
                  </a:outerShdw>
                </a:effectLst>
                <a:latin typeface="Arial Black" panose="020B0A04020102020204" pitchFamily="34" charset="0"/>
              </a:rPr>
              <a:t>call</a:t>
            </a:r>
            <a:r>
              <a:rPr lang="en-US" sz="7100" b="1" dirty="0">
                <a:solidFill>
                  <a:schemeClr val="tx1"/>
                </a:solidFill>
                <a:effectLst>
                  <a:outerShdw blurRad="38100" dist="38100" dir="2700000" algn="tl">
                    <a:srgbClr val="000000">
                      <a:alpha val="43137"/>
                    </a:srgbClr>
                  </a:outerShdw>
                </a:effectLst>
                <a:latin typeface="Arial Black" panose="020B0A04020102020204" pitchFamily="34" charset="0"/>
              </a:rPr>
              <a:t>, </a:t>
            </a:r>
            <a:r>
              <a:rPr lang="en-US" sz="7100" b="1" dirty="0" smtClean="0">
                <a:solidFill>
                  <a:schemeClr val="tx1"/>
                </a:solidFill>
                <a:effectLst>
                  <a:outerShdw blurRad="38100" dist="38100" dir="2700000" algn="tl">
                    <a:srgbClr val="000000">
                      <a:alpha val="43137"/>
                    </a:srgbClr>
                  </a:outerShdw>
                </a:effectLst>
                <a:latin typeface="Arial Black" panose="020B0A04020102020204" pitchFamily="34" charset="0"/>
              </a:rPr>
              <a:t>       	      the </a:t>
            </a:r>
            <a:r>
              <a:rPr lang="en-US" sz="7100" b="1" u="sng" dirty="0" smtClean="0">
                <a:solidFill>
                  <a:schemeClr val="tx1"/>
                </a:solidFill>
                <a:effectLst>
                  <a:outerShdw blurRad="38100" dist="38100" dir="2700000" algn="tl">
                    <a:srgbClr val="000000">
                      <a:alpha val="43137"/>
                    </a:srgbClr>
                  </a:outerShdw>
                </a:effectLst>
                <a:latin typeface="Arial Black" panose="020B0A04020102020204" pitchFamily="34" charset="0"/>
              </a:rPr>
              <a:t>wall(s</a:t>
            </a:r>
            <a:r>
              <a:rPr lang="en-US" sz="7100" b="1" dirty="0" smtClean="0">
                <a:solidFill>
                  <a:schemeClr val="tx1"/>
                </a:solidFill>
                <a:effectLst>
                  <a:outerShdw blurRad="38100" dist="38100" dir="2700000" algn="tl">
                    <a:srgbClr val="000000">
                      <a:alpha val="43137"/>
                    </a:srgbClr>
                  </a:outerShdw>
                </a:effectLst>
                <a:latin typeface="Arial Black" panose="020B0A04020102020204" pitchFamily="34" charset="0"/>
              </a:rPr>
              <a:t>) will </a:t>
            </a:r>
            <a:r>
              <a:rPr lang="en-US" sz="7100" b="1" u="sng" dirty="0">
                <a:solidFill>
                  <a:schemeClr val="tx1"/>
                </a:solidFill>
                <a:effectLst>
                  <a:outerShdw blurRad="38100" dist="38100" dir="2700000" algn="tl">
                    <a:srgbClr val="000000">
                      <a:alpha val="43137"/>
                    </a:srgbClr>
                  </a:outerShdw>
                </a:effectLst>
                <a:latin typeface="Arial Black" panose="020B0A04020102020204" pitchFamily="34" charset="0"/>
              </a:rPr>
              <a:t>fall</a:t>
            </a:r>
            <a:r>
              <a:rPr lang="en-US" sz="7100" b="1" dirty="0">
                <a:solidFill>
                  <a:schemeClr val="tx1"/>
                </a:solidFill>
                <a:effectLst>
                  <a:outerShdw blurRad="38100" dist="38100" dir="2700000" algn="tl">
                    <a:srgbClr val="000000">
                      <a:alpha val="43137"/>
                    </a:srgbClr>
                  </a:outerShdw>
                </a:effectLst>
                <a:latin typeface="Arial Black" panose="020B0A04020102020204" pitchFamily="34" charset="0"/>
              </a:rPr>
              <a:t> !</a:t>
            </a:r>
            <a:endParaRPr lang="en-US" sz="7100" dirty="0">
              <a:solidFill>
                <a:schemeClr val="tx1"/>
              </a:solidFill>
              <a:effectLst>
                <a:outerShdw blurRad="38100" dist="38100" dir="2700000" algn="tl">
                  <a:srgbClr val="000000">
                    <a:alpha val="43137"/>
                  </a:srgbClr>
                </a:outerShdw>
              </a:effectLst>
              <a:latin typeface="Arial Black" panose="020B0A04020102020204" pitchFamily="34" charset="0"/>
            </a:endParaRP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52791" y="0"/>
            <a:ext cx="2639209" cy="3625327"/>
          </a:xfrm>
          <a:prstGeom prst="rect">
            <a:avLst/>
          </a:prstGeom>
        </p:spPr>
      </p:pic>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3144"/>
          <a:stretch/>
        </p:blipFill>
        <p:spPr>
          <a:xfrm>
            <a:off x="0" y="3476847"/>
            <a:ext cx="2320514" cy="3381153"/>
          </a:xfrm>
          <a:prstGeom prst="rect">
            <a:avLst/>
          </a:prstGeom>
        </p:spPr>
      </p:pic>
    </p:spTree>
    <p:extLst>
      <p:ext uri="{BB962C8B-B14F-4D97-AF65-F5344CB8AC3E}">
        <p14:creationId xmlns:p14="http://schemas.microsoft.com/office/powerpoint/2010/main" val="27515686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urtains"/>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215" y="685799"/>
            <a:ext cx="11327802" cy="5887123"/>
          </a:xfrm>
        </p:spPr>
        <p:txBody>
          <a:bodyPr>
            <a:normAutofit/>
          </a:bodyPr>
          <a:lstStyle/>
          <a:p>
            <a:pPr marL="0" indent="0" algn="ctr">
              <a:buNone/>
            </a:pPr>
            <a:r>
              <a:rPr lang="en-US" sz="9600" b="1" dirty="0" smtClean="0">
                <a:solidFill>
                  <a:schemeClr val="bg1"/>
                </a:solidFill>
                <a:effectLst>
                  <a:outerShdw blurRad="38100" dist="38100" dir="2700000" algn="tl">
                    <a:srgbClr val="000000">
                      <a:alpha val="43137"/>
                    </a:srgbClr>
                  </a:outerShdw>
                </a:effectLst>
                <a:latin typeface="Arial Black" panose="020B0A04020102020204" pitchFamily="34" charset="0"/>
              </a:rPr>
              <a:t>1</a:t>
            </a:r>
            <a:r>
              <a:rPr lang="en-US" sz="9600" b="1" dirty="0">
                <a:solidFill>
                  <a:schemeClr val="bg1"/>
                </a:solidFill>
                <a:effectLst>
                  <a:outerShdw blurRad="38100" dist="38100" dir="2700000" algn="tl">
                    <a:srgbClr val="000000">
                      <a:alpha val="43137"/>
                    </a:srgbClr>
                  </a:outerShdw>
                </a:effectLst>
                <a:latin typeface="Arial Black" panose="020B0A04020102020204" pitchFamily="34" charset="0"/>
              </a:rPr>
              <a:t>.  </a:t>
            </a:r>
            <a:endParaRPr lang="en-US" sz="9600" b="1" dirty="0" smtClean="0">
              <a:solidFill>
                <a:schemeClr val="bg1"/>
              </a:solidFill>
              <a:effectLst>
                <a:outerShdw blurRad="38100" dist="38100" dir="2700000" algn="tl">
                  <a:srgbClr val="000000">
                    <a:alpha val="43137"/>
                  </a:srgbClr>
                </a:outerShdw>
              </a:effectLst>
              <a:latin typeface="Arial Black" panose="020B0A04020102020204" pitchFamily="34" charset="0"/>
            </a:endParaRPr>
          </a:p>
          <a:p>
            <a:pPr marL="0" indent="0" algn="ctr">
              <a:buNone/>
            </a:pPr>
            <a:r>
              <a:rPr lang="en-US" sz="9600" b="1" dirty="0" smtClean="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rPr>
              <a:t>Get </a:t>
            </a:r>
            <a:r>
              <a:rPr lang="en-US" sz="9600" b="1" dirty="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rPr>
              <a:t>an </a:t>
            </a:r>
            <a:r>
              <a:rPr lang="en-US" sz="9600" b="1" u="sng" dirty="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rPr>
              <a:t>Early</a:t>
            </a:r>
            <a:r>
              <a:rPr lang="en-US" sz="9600" b="1" dirty="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rPr>
              <a:t> Start with God.  </a:t>
            </a:r>
            <a:endParaRPr lang="en-US" sz="9600" dirty="0">
              <a:solidFill>
                <a:schemeClr val="accent6">
                  <a:lumMod val="50000"/>
                </a:schemeClr>
              </a:solidFill>
              <a:effectLst>
                <a:outerShdw blurRad="38100" dist="38100" dir="2700000" algn="tl">
                  <a:srgbClr val="000000">
                    <a:alpha val="43137"/>
                  </a:srgbClr>
                </a:outerShdw>
              </a:effectLst>
              <a:latin typeface="Arial Black" panose="020B0A04020102020204" pitchFamily="34" charset="0"/>
            </a:endParaRPr>
          </a:p>
          <a:p>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144"/>
          <a:stretch/>
        </p:blipFill>
        <p:spPr>
          <a:xfrm>
            <a:off x="9821732" y="0"/>
            <a:ext cx="2449606" cy="2969111"/>
          </a:xfrm>
          <a:prstGeom prst="rect">
            <a:avLst/>
          </a:prstGeom>
        </p:spPr>
      </p:pic>
    </p:spTree>
    <p:extLst>
      <p:ext uri="{BB962C8B-B14F-4D97-AF65-F5344CB8AC3E}">
        <p14:creationId xmlns:p14="http://schemas.microsoft.com/office/powerpoint/2010/main" val="4542589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urtains"/>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2729" y="182880"/>
            <a:ext cx="11650532" cy="7078532"/>
          </a:xfrm>
        </p:spPr>
        <p:txBody>
          <a:bodyPr>
            <a:normAutofit fontScale="62500" lnSpcReduction="20000"/>
          </a:bodyPr>
          <a:lstStyle/>
          <a:p>
            <a:pPr marL="0" indent="0">
              <a:buNone/>
            </a:pPr>
            <a:endParaRPr lang="en-US" sz="3600" b="1" i="1" dirty="0" smtClean="0">
              <a:effectLst>
                <a:outerShdw blurRad="38100" dist="38100" dir="2700000" algn="tl">
                  <a:srgbClr val="000000">
                    <a:alpha val="43137"/>
                  </a:srgbClr>
                </a:outerShdw>
              </a:effectLst>
              <a:latin typeface="Arial Black" panose="020B0A04020102020204" pitchFamily="34" charset="0"/>
            </a:endParaRPr>
          </a:p>
          <a:p>
            <a:pPr marL="0" indent="0">
              <a:buNone/>
            </a:pPr>
            <a:r>
              <a:rPr lang="en-US" sz="3600" b="1" u="sng" dirty="0" smtClean="0">
                <a:solidFill>
                  <a:schemeClr val="tx1"/>
                </a:solidFill>
                <a:effectLst>
                  <a:outerShdw blurRad="38100" dist="38100" dir="2700000" algn="tl">
                    <a:srgbClr val="000000">
                      <a:alpha val="43137"/>
                    </a:srgbClr>
                  </a:outerShdw>
                </a:effectLst>
                <a:latin typeface="Arial Black" panose="020B0A04020102020204" pitchFamily="34" charset="0"/>
              </a:rPr>
              <a:t>Joshua 6:12-20 </a:t>
            </a:r>
            <a:r>
              <a:rPr lang="en-US" sz="3600" b="1" i="1" dirty="0" smtClean="0">
                <a:solidFill>
                  <a:schemeClr val="tx1"/>
                </a:solidFill>
                <a:effectLst>
                  <a:outerShdw blurRad="38100" dist="38100" dir="2700000" algn="tl">
                    <a:srgbClr val="000000">
                      <a:alpha val="43137"/>
                    </a:srgbClr>
                  </a:outerShdw>
                </a:effectLst>
                <a:latin typeface="Arial Black" panose="020B0A04020102020204" pitchFamily="34" charset="0"/>
              </a:rPr>
              <a:t>– </a:t>
            </a:r>
            <a:r>
              <a:rPr lang="en-US" sz="3600" i="1" baseline="30000" dirty="0">
                <a:solidFill>
                  <a:schemeClr val="tx1"/>
                </a:solidFill>
                <a:effectLst>
                  <a:outerShdw blurRad="38100" dist="38100" dir="2700000" algn="tl">
                    <a:srgbClr val="000000">
                      <a:alpha val="43137"/>
                    </a:srgbClr>
                  </a:outerShdw>
                </a:effectLst>
                <a:latin typeface="Arial Black" panose="020B0A04020102020204" pitchFamily="34" charset="0"/>
              </a:rPr>
              <a:t> </a:t>
            </a:r>
            <a:r>
              <a:rPr lang="en-US" sz="3600" i="1" dirty="0">
                <a:solidFill>
                  <a:schemeClr val="tx1"/>
                </a:solidFill>
                <a:effectLst>
                  <a:outerShdw blurRad="38100" dist="38100" dir="2700000" algn="tl">
                    <a:srgbClr val="000000">
                      <a:alpha val="43137"/>
                    </a:srgbClr>
                  </a:outerShdw>
                </a:effectLst>
                <a:latin typeface="Arial Black" panose="020B0A04020102020204" pitchFamily="34" charset="0"/>
              </a:rPr>
              <a:t>Joshua got up early the next morning and the priests took up the ark of the </a:t>
            </a:r>
            <a:r>
              <a:rPr lang="en-US" sz="3600" i="1" cap="small" dirty="0">
                <a:solidFill>
                  <a:schemeClr val="tx1"/>
                </a:solidFill>
                <a:effectLst>
                  <a:outerShdw blurRad="38100" dist="38100" dir="2700000" algn="tl">
                    <a:srgbClr val="000000">
                      <a:alpha val="43137"/>
                    </a:srgbClr>
                  </a:outerShdw>
                </a:effectLst>
                <a:latin typeface="Arial Black" panose="020B0A04020102020204" pitchFamily="34" charset="0"/>
              </a:rPr>
              <a:t>Lord</a:t>
            </a:r>
            <a:r>
              <a:rPr lang="en-US" sz="3600" i="1" dirty="0">
                <a:solidFill>
                  <a:schemeClr val="tx1"/>
                </a:solidFill>
                <a:effectLst>
                  <a:outerShdw blurRad="38100" dist="38100" dir="2700000" algn="tl">
                    <a:srgbClr val="000000">
                      <a:alpha val="43137"/>
                    </a:srgbClr>
                  </a:outerShdw>
                </a:effectLst>
                <a:latin typeface="Arial Black" panose="020B0A04020102020204" pitchFamily="34" charset="0"/>
              </a:rPr>
              <a:t>. </a:t>
            </a:r>
            <a:r>
              <a:rPr lang="en-US" sz="3600" i="1" baseline="30000" dirty="0">
                <a:solidFill>
                  <a:schemeClr val="tx1"/>
                </a:solidFill>
                <a:effectLst>
                  <a:outerShdw blurRad="38100" dist="38100" dir="2700000" algn="tl">
                    <a:srgbClr val="000000">
                      <a:alpha val="43137"/>
                    </a:srgbClr>
                  </a:outerShdw>
                </a:effectLst>
                <a:latin typeface="Arial Black" panose="020B0A04020102020204" pitchFamily="34" charset="0"/>
              </a:rPr>
              <a:t>13 </a:t>
            </a:r>
            <a:r>
              <a:rPr lang="en-US" sz="3600" i="1" dirty="0">
                <a:solidFill>
                  <a:schemeClr val="tx1"/>
                </a:solidFill>
                <a:effectLst>
                  <a:outerShdw blurRad="38100" dist="38100" dir="2700000" algn="tl">
                    <a:srgbClr val="000000">
                      <a:alpha val="43137"/>
                    </a:srgbClr>
                  </a:outerShdw>
                </a:effectLst>
                <a:latin typeface="Arial Black" panose="020B0A04020102020204" pitchFamily="34" charset="0"/>
              </a:rPr>
              <a:t>The seven priests carrying the seven trumpets went forward, marching before the ark of the </a:t>
            </a:r>
            <a:r>
              <a:rPr lang="en-US" sz="3600" i="1" cap="small" dirty="0">
                <a:solidFill>
                  <a:schemeClr val="tx1"/>
                </a:solidFill>
                <a:effectLst>
                  <a:outerShdw blurRad="38100" dist="38100" dir="2700000" algn="tl">
                    <a:srgbClr val="000000">
                      <a:alpha val="43137"/>
                    </a:srgbClr>
                  </a:outerShdw>
                </a:effectLst>
                <a:latin typeface="Arial Black" panose="020B0A04020102020204" pitchFamily="34" charset="0"/>
              </a:rPr>
              <a:t>Lord</a:t>
            </a:r>
            <a:r>
              <a:rPr lang="en-US" sz="3600" i="1" dirty="0">
                <a:solidFill>
                  <a:schemeClr val="tx1"/>
                </a:solidFill>
                <a:effectLst>
                  <a:outerShdw blurRad="38100" dist="38100" dir="2700000" algn="tl">
                    <a:srgbClr val="000000">
                      <a:alpha val="43137"/>
                    </a:srgbClr>
                  </a:outerShdw>
                </a:effectLst>
                <a:latin typeface="Arial Black" panose="020B0A04020102020204" pitchFamily="34" charset="0"/>
              </a:rPr>
              <a:t> and blowing the trumpets. The armed men went ahead of them and the rear guard followed the ark of the </a:t>
            </a:r>
            <a:r>
              <a:rPr lang="en-US" sz="3600" i="1" cap="small" dirty="0">
                <a:solidFill>
                  <a:schemeClr val="tx1"/>
                </a:solidFill>
                <a:effectLst>
                  <a:outerShdw blurRad="38100" dist="38100" dir="2700000" algn="tl">
                    <a:srgbClr val="000000">
                      <a:alpha val="43137"/>
                    </a:srgbClr>
                  </a:outerShdw>
                </a:effectLst>
                <a:latin typeface="Arial Black" panose="020B0A04020102020204" pitchFamily="34" charset="0"/>
              </a:rPr>
              <a:t>Lord</a:t>
            </a:r>
            <a:r>
              <a:rPr lang="en-US" sz="3600" i="1" dirty="0">
                <a:solidFill>
                  <a:schemeClr val="tx1"/>
                </a:solidFill>
                <a:effectLst>
                  <a:outerShdw blurRad="38100" dist="38100" dir="2700000" algn="tl">
                    <a:srgbClr val="000000">
                      <a:alpha val="43137"/>
                    </a:srgbClr>
                  </a:outerShdw>
                </a:effectLst>
                <a:latin typeface="Arial Black" panose="020B0A04020102020204" pitchFamily="34" charset="0"/>
              </a:rPr>
              <a:t>, while the trumpets kept sounding. </a:t>
            </a:r>
            <a:r>
              <a:rPr lang="en-US" sz="3600" i="1" baseline="30000" dirty="0">
                <a:solidFill>
                  <a:schemeClr val="tx1"/>
                </a:solidFill>
                <a:effectLst>
                  <a:outerShdw blurRad="38100" dist="38100" dir="2700000" algn="tl">
                    <a:srgbClr val="000000">
                      <a:alpha val="43137"/>
                    </a:srgbClr>
                  </a:outerShdw>
                </a:effectLst>
                <a:latin typeface="Arial Black" panose="020B0A04020102020204" pitchFamily="34" charset="0"/>
              </a:rPr>
              <a:t>14 </a:t>
            </a:r>
            <a:r>
              <a:rPr lang="en-US" sz="3600" i="1" dirty="0">
                <a:solidFill>
                  <a:schemeClr val="tx1"/>
                </a:solidFill>
                <a:effectLst>
                  <a:outerShdw blurRad="38100" dist="38100" dir="2700000" algn="tl">
                    <a:srgbClr val="000000">
                      <a:alpha val="43137"/>
                    </a:srgbClr>
                  </a:outerShdw>
                </a:effectLst>
                <a:latin typeface="Arial Black" panose="020B0A04020102020204" pitchFamily="34" charset="0"/>
              </a:rPr>
              <a:t>So on the second day they marched around the city once and returned to the camp. They did this for six days</a:t>
            </a:r>
            <a:r>
              <a:rPr lang="en-US" sz="3600" i="1" dirty="0" smtClean="0">
                <a:solidFill>
                  <a:schemeClr val="tx1"/>
                </a:solidFill>
                <a:effectLst>
                  <a:outerShdw blurRad="38100" dist="38100" dir="2700000" algn="tl">
                    <a:srgbClr val="000000">
                      <a:alpha val="43137"/>
                    </a:srgbClr>
                  </a:outerShdw>
                </a:effectLst>
                <a:latin typeface="Arial Black" panose="020B0A04020102020204" pitchFamily="34" charset="0"/>
              </a:rPr>
              <a:t>. </a:t>
            </a:r>
            <a:r>
              <a:rPr lang="en-US" sz="3600" i="1" baseline="30000" dirty="0" smtClean="0">
                <a:solidFill>
                  <a:schemeClr val="tx1"/>
                </a:solidFill>
                <a:effectLst>
                  <a:outerShdw blurRad="38100" dist="38100" dir="2700000" algn="tl">
                    <a:srgbClr val="000000">
                      <a:alpha val="43137"/>
                    </a:srgbClr>
                  </a:outerShdw>
                </a:effectLst>
                <a:latin typeface="Arial Black" panose="020B0A04020102020204" pitchFamily="34" charset="0"/>
              </a:rPr>
              <a:t>15</a:t>
            </a:r>
            <a:r>
              <a:rPr lang="en-US" sz="3600" i="1" baseline="30000" dirty="0">
                <a:solidFill>
                  <a:schemeClr val="tx1"/>
                </a:solidFill>
                <a:effectLst>
                  <a:outerShdw blurRad="38100" dist="38100" dir="2700000" algn="tl">
                    <a:srgbClr val="000000">
                      <a:alpha val="43137"/>
                    </a:srgbClr>
                  </a:outerShdw>
                </a:effectLst>
                <a:latin typeface="Arial Black" panose="020B0A04020102020204" pitchFamily="34" charset="0"/>
              </a:rPr>
              <a:t> </a:t>
            </a:r>
            <a:r>
              <a:rPr lang="en-US" sz="3600" i="1" dirty="0">
                <a:solidFill>
                  <a:schemeClr val="tx1"/>
                </a:solidFill>
                <a:effectLst>
                  <a:outerShdw blurRad="38100" dist="38100" dir="2700000" algn="tl">
                    <a:srgbClr val="000000">
                      <a:alpha val="43137"/>
                    </a:srgbClr>
                  </a:outerShdw>
                </a:effectLst>
                <a:latin typeface="Arial Black" panose="020B0A04020102020204" pitchFamily="34" charset="0"/>
              </a:rPr>
              <a:t>On the seventh day, they got up at daybreak and marched around the city seven times in the same manner, except that on that day they circled the city seven times. </a:t>
            </a:r>
            <a:r>
              <a:rPr lang="en-US" sz="3600" i="1" baseline="30000" dirty="0">
                <a:solidFill>
                  <a:schemeClr val="tx1"/>
                </a:solidFill>
                <a:effectLst>
                  <a:outerShdw blurRad="38100" dist="38100" dir="2700000" algn="tl">
                    <a:srgbClr val="000000">
                      <a:alpha val="43137"/>
                    </a:srgbClr>
                  </a:outerShdw>
                </a:effectLst>
                <a:latin typeface="Arial Black" panose="020B0A04020102020204" pitchFamily="34" charset="0"/>
              </a:rPr>
              <a:t>16 </a:t>
            </a:r>
            <a:r>
              <a:rPr lang="en-US" sz="3600" i="1" dirty="0">
                <a:solidFill>
                  <a:schemeClr val="tx1"/>
                </a:solidFill>
                <a:effectLst>
                  <a:outerShdw blurRad="38100" dist="38100" dir="2700000" algn="tl">
                    <a:srgbClr val="000000">
                      <a:alpha val="43137"/>
                    </a:srgbClr>
                  </a:outerShdw>
                </a:effectLst>
                <a:latin typeface="Arial Black" panose="020B0A04020102020204" pitchFamily="34" charset="0"/>
              </a:rPr>
              <a:t>The seventh time around, when the priests sounded the trumpet blast, Joshua commanded the army, “Shout! For the </a:t>
            </a:r>
            <a:r>
              <a:rPr lang="en-US" sz="3600" i="1" cap="small" dirty="0">
                <a:solidFill>
                  <a:schemeClr val="tx1"/>
                </a:solidFill>
                <a:effectLst>
                  <a:outerShdw blurRad="38100" dist="38100" dir="2700000" algn="tl">
                    <a:srgbClr val="000000">
                      <a:alpha val="43137"/>
                    </a:srgbClr>
                  </a:outerShdw>
                </a:effectLst>
                <a:latin typeface="Arial Black" panose="020B0A04020102020204" pitchFamily="34" charset="0"/>
              </a:rPr>
              <a:t>Lord</a:t>
            </a:r>
            <a:r>
              <a:rPr lang="en-US" sz="3600" i="1" dirty="0">
                <a:solidFill>
                  <a:schemeClr val="tx1"/>
                </a:solidFill>
                <a:effectLst>
                  <a:outerShdw blurRad="38100" dist="38100" dir="2700000" algn="tl">
                    <a:srgbClr val="000000">
                      <a:alpha val="43137"/>
                    </a:srgbClr>
                  </a:outerShdw>
                </a:effectLst>
                <a:latin typeface="Arial Black" panose="020B0A04020102020204" pitchFamily="34" charset="0"/>
              </a:rPr>
              <a:t> has given you the city! </a:t>
            </a:r>
            <a:r>
              <a:rPr lang="en-US" sz="3600" i="1" baseline="30000" dirty="0">
                <a:solidFill>
                  <a:schemeClr val="tx1"/>
                </a:solidFill>
                <a:effectLst>
                  <a:outerShdw blurRad="38100" dist="38100" dir="2700000" algn="tl">
                    <a:srgbClr val="000000">
                      <a:alpha val="43137"/>
                    </a:srgbClr>
                  </a:outerShdw>
                </a:effectLst>
                <a:latin typeface="Arial Black" panose="020B0A04020102020204" pitchFamily="34" charset="0"/>
              </a:rPr>
              <a:t>17 </a:t>
            </a:r>
            <a:r>
              <a:rPr lang="en-US" sz="3600" i="1" dirty="0">
                <a:solidFill>
                  <a:schemeClr val="tx1"/>
                </a:solidFill>
                <a:effectLst>
                  <a:outerShdw blurRad="38100" dist="38100" dir="2700000" algn="tl">
                    <a:srgbClr val="000000">
                      <a:alpha val="43137"/>
                    </a:srgbClr>
                  </a:outerShdw>
                </a:effectLst>
                <a:latin typeface="Arial Black" panose="020B0A04020102020204" pitchFamily="34" charset="0"/>
              </a:rPr>
              <a:t>The city and all that is in it are to be </a:t>
            </a:r>
            <a:r>
              <a:rPr lang="en-US" sz="3600" i="1" dirty="0" smtClean="0">
                <a:solidFill>
                  <a:schemeClr val="tx1"/>
                </a:solidFill>
                <a:effectLst>
                  <a:outerShdw blurRad="38100" dist="38100" dir="2700000" algn="tl">
                    <a:srgbClr val="000000">
                      <a:alpha val="43137"/>
                    </a:srgbClr>
                  </a:outerShdw>
                </a:effectLst>
                <a:latin typeface="Arial Black" panose="020B0A04020102020204" pitchFamily="34" charset="0"/>
              </a:rPr>
              <a:t>devoted</a:t>
            </a:r>
            <a:r>
              <a:rPr lang="en-US" sz="3600" i="1" baseline="30000" dirty="0">
                <a:solidFill>
                  <a:schemeClr val="tx1"/>
                </a:solidFill>
                <a:effectLst>
                  <a:outerShdw blurRad="38100" dist="38100" dir="2700000" algn="tl">
                    <a:srgbClr val="000000">
                      <a:alpha val="43137"/>
                    </a:srgbClr>
                  </a:outerShdw>
                </a:effectLst>
                <a:latin typeface="Arial Black" panose="020B0A04020102020204" pitchFamily="34" charset="0"/>
              </a:rPr>
              <a:t> </a:t>
            </a:r>
            <a:r>
              <a:rPr lang="en-US" sz="3600" i="1" dirty="0" smtClean="0">
                <a:solidFill>
                  <a:schemeClr val="tx1"/>
                </a:solidFill>
                <a:effectLst>
                  <a:outerShdw blurRad="38100" dist="38100" dir="2700000" algn="tl">
                    <a:srgbClr val="000000">
                      <a:alpha val="43137"/>
                    </a:srgbClr>
                  </a:outerShdw>
                </a:effectLst>
                <a:latin typeface="Arial Black" panose="020B0A04020102020204" pitchFamily="34" charset="0"/>
              </a:rPr>
              <a:t>to </a:t>
            </a:r>
            <a:r>
              <a:rPr lang="en-US" sz="3600" i="1" dirty="0">
                <a:solidFill>
                  <a:schemeClr val="tx1"/>
                </a:solidFill>
                <a:effectLst>
                  <a:outerShdw blurRad="38100" dist="38100" dir="2700000" algn="tl">
                    <a:srgbClr val="000000">
                      <a:alpha val="43137"/>
                    </a:srgbClr>
                  </a:outerShdw>
                </a:effectLst>
                <a:latin typeface="Arial Black" panose="020B0A04020102020204" pitchFamily="34" charset="0"/>
              </a:rPr>
              <a:t>the </a:t>
            </a:r>
            <a:r>
              <a:rPr lang="en-US" sz="3600" i="1" cap="small" dirty="0">
                <a:solidFill>
                  <a:schemeClr val="tx1"/>
                </a:solidFill>
                <a:effectLst>
                  <a:outerShdw blurRad="38100" dist="38100" dir="2700000" algn="tl">
                    <a:srgbClr val="000000">
                      <a:alpha val="43137"/>
                    </a:srgbClr>
                  </a:outerShdw>
                </a:effectLst>
                <a:latin typeface="Arial Black" panose="020B0A04020102020204" pitchFamily="34" charset="0"/>
              </a:rPr>
              <a:t>Lord</a:t>
            </a:r>
            <a:r>
              <a:rPr lang="en-US" sz="3600" i="1" dirty="0">
                <a:solidFill>
                  <a:schemeClr val="tx1"/>
                </a:solidFill>
                <a:effectLst>
                  <a:outerShdw blurRad="38100" dist="38100" dir="2700000" algn="tl">
                    <a:srgbClr val="000000">
                      <a:alpha val="43137"/>
                    </a:srgbClr>
                  </a:outerShdw>
                </a:effectLst>
                <a:latin typeface="Arial Black" panose="020B0A04020102020204" pitchFamily="34" charset="0"/>
              </a:rPr>
              <a:t>. Only Rahab the prostitute and all who are with her in her house shall be spared, because she hid the spies we sent. </a:t>
            </a:r>
            <a:r>
              <a:rPr lang="en-US" sz="3600" i="1" baseline="30000" dirty="0">
                <a:solidFill>
                  <a:schemeClr val="tx1"/>
                </a:solidFill>
                <a:effectLst>
                  <a:outerShdw blurRad="38100" dist="38100" dir="2700000" algn="tl">
                    <a:srgbClr val="000000">
                      <a:alpha val="43137"/>
                    </a:srgbClr>
                  </a:outerShdw>
                </a:effectLst>
                <a:latin typeface="Arial Black" panose="020B0A04020102020204" pitchFamily="34" charset="0"/>
              </a:rPr>
              <a:t>18 </a:t>
            </a:r>
            <a:r>
              <a:rPr lang="en-US" sz="3600" i="1" dirty="0">
                <a:solidFill>
                  <a:schemeClr val="tx1"/>
                </a:solidFill>
                <a:effectLst>
                  <a:outerShdw blurRad="38100" dist="38100" dir="2700000" algn="tl">
                    <a:srgbClr val="000000">
                      <a:alpha val="43137"/>
                    </a:srgbClr>
                  </a:outerShdw>
                </a:effectLst>
                <a:latin typeface="Arial Black" panose="020B0A04020102020204" pitchFamily="34" charset="0"/>
              </a:rPr>
              <a:t>But keep away from the devoted things, so that you will not bring about your own destruction by taking any of them. Otherwise you will make the camp of Israel liable to destruction and bring trouble on it. </a:t>
            </a:r>
            <a:r>
              <a:rPr lang="en-US" sz="3600" i="1" baseline="30000" dirty="0">
                <a:solidFill>
                  <a:schemeClr val="tx1"/>
                </a:solidFill>
                <a:effectLst>
                  <a:outerShdw blurRad="38100" dist="38100" dir="2700000" algn="tl">
                    <a:srgbClr val="000000">
                      <a:alpha val="43137"/>
                    </a:srgbClr>
                  </a:outerShdw>
                </a:effectLst>
                <a:latin typeface="Arial Black" panose="020B0A04020102020204" pitchFamily="34" charset="0"/>
              </a:rPr>
              <a:t>19 </a:t>
            </a:r>
            <a:r>
              <a:rPr lang="en-US" sz="3600" i="1" dirty="0">
                <a:solidFill>
                  <a:schemeClr val="tx1"/>
                </a:solidFill>
                <a:effectLst>
                  <a:outerShdw blurRad="38100" dist="38100" dir="2700000" algn="tl">
                    <a:srgbClr val="000000">
                      <a:alpha val="43137"/>
                    </a:srgbClr>
                  </a:outerShdw>
                </a:effectLst>
                <a:latin typeface="Arial Black" panose="020B0A04020102020204" pitchFamily="34" charset="0"/>
              </a:rPr>
              <a:t>All the silver and gold and the articles of bronze and iron are sacred to the </a:t>
            </a:r>
            <a:r>
              <a:rPr lang="en-US" sz="3600" i="1" cap="small" dirty="0">
                <a:solidFill>
                  <a:schemeClr val="tx1"/>
                </a:solidFill>
                <a:effectLst>
                  <a:outerShdw blurRad="38100" dist="38100" dir="2700000" algn="tl">
                    <a:srgbClr val="000000">
                      <a:alpha val="43137"/>
                    </a:srgbClr>
                  </a:outerShdw>
                </a:effectLst>
                <a:latin typeface="Arial Black" panose="020B0A04020102020204" pitchFamily="34" charset="0"/>
              </a:rPr>
              <a:t>Lord</a:t>
            </a:r>
            <a:r>
              <a:rPr lang="en-US" sz="3600" i="1" dirty="0">
                <a:solidFill>
                  <a:schemeClr val="tx1"/>
                </a:solidFill>
                <a:effectLst>
                  <a:outerShdw blurRad="38100" dist="38100" dir="2700000" algn="tl">
                    <a:srgbClr val="000000">
                      <a:alpha val="43137"/>
                    </a:srgbClr>
                  </a:outerShdw>
                </a:effectLst>
                <a:latin typeface="Arial Black" panose="020B0A04020102020204" pitchFamily="34" charset="0"/>
              </a:rPr>
              <a:t> and must go into his treasury</a:t>
            </a:r>
            <a:r>
              <a:rPr lang="en-US" sz="3600" i="1" dirty="0" smtClean="0">
                <a:solidFill>
                  <a:schemeClr val="tx1"/>
                </a:solidFill>
                <a:effectLst>
                  <a:outerShdw blurRad="38100" dist="38100" dir="2700000" algn="tl">
                    <a:srgbClr val="000000">
                      <a:alpha val="43137"/>
                    </a:srgbClr>
                  </a:outerShdw>
                </a:effectLst>
                <a:latin typeface="Arial Black" panose="020B0A04020102020204" pitchFamily="34" charset="0"/>
              </a:rPr>
              <a:t>.” </a:t>
            </a:r>
            <a:r>
              <a:rPr lang="en-US" sz="3600" i="1" baseline="30000" dirty="0" smtClean="0">
                <a:solidFill>
                  <a:schemeClr val="tx1"/>
                </a:solidFill>
                <a:effectLst>
                  <a:outerShdw blurRad="38100" dist="38100" dir="2700000" algn="tl">
                    <a:srgbClr val="000000">
                      <a:alpha val="43137"/>
                    </a:srgbClr>
                  </a:outerShdw>
                </a:effectLst>
                <a:latin typeface="Arial Black" panose="020B0A04020102020204" pitchFamily="34" charset="0"/>
              </a:rPr>
              <a:t>20</a:t>
            </a:r>
            <a:r>
              <a:rPr lang="en-US" sz="3600" i="1" baseline="30000" dirty="0">
                <a:solidFill>
                  <a:schemeClr val="tx1"/>
                </a:solidFill>
                <a:effectLst>
                  <a:outerShdw blurRad="38100" dist="38100" dir="2700000" algn="tl">
                    <a:srgbClr val="000000">
                      <a:alpha val="43137"/>
                    </a:srgbClr>
                  </a:outerShdw>
                </a:effectLst>
                <a:latin typeface="Arial Black" panose="020B0A04020102020204" pitchFamily="34" charset="0"/>
              </a:rPr>
              <a:t> </a:t>
            </a:r>
            <a:r>
              <a:rPr lang="en-US" sz="3600" i="1" dirty="0">
                <a:solidFill>
                  <a:schemeClr val="tx1"/>
                </a:solidFill>
                <a:effectLst>
                  <a:outerShdw blurRad="38100" dist="38100" dir="2700000" algn="tl">
                    <a:srgbClr val="000000">
                      <a:alpha val="43137"/>
                    </a:srgbClr>
                  </a:outerShdw>
                </a:effectLst>
                <a:latin typeface="Arial Black" panose="020B0A04020102020204" pitchFamily="34" charset="0"/>
              </a:rPr>
              <a:t>When the trumpets sounded, the army shouted, and at the sound of the trumpet, when the men gave a loud shout, the wall collapsed; so everyone charged straight in, and they took the city. </a:t>
            </a:r>
          </a:p>
          <a:p>
            <a:pPr marL="0" indent="0">
              <a:buNone/>
            </a:pPr>
            <a:endParaRPr lang="en-US" sz="3600" b="1" i="1" dirty="0" smtClean="0">
              <a:effectLst>
                <a:outerShdw blurRad="38100" dist="38100" dir="2700000" algn="tl">
                  <a:srgbClr val="000000">
                    <a:alpha val="43137"/>
                  </a:srgbClr>
                </a:outerShdw>
              </a:effectLst>
              <a:latin typeface="Arial Black" panose="020B0A04020102020204" pitchFamily="34" charset="0"/>
            </a:endParaRPr>
          </a:p>
          <a:p>
            <a:pPr marL="0" indent="0">
              <a:buNone/>
            </a:pPr>
            <a:endParaRPr lang="en-US" dirty="0"/>
          </a:p>
          <a:p>
            <a:endParaRPr lang="en-US" dirty="0"/>
          </a:p>
        </p:txBody>
      </p:sp>
    </p:spTree>
    <p:extLst>
      <p:ext uri="{BB962C8B-B14F-4D97-AF65-F5344CB8AC3E}">
        <p14:creationId xmlns:p14="http://schemas.microsoft.com/office/powerpoint/2010/main" val="31497662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urtains"/>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328</TotalTime>
  <Words>609</Words>
  <Application>Microsoft Office PowerPoint</Application>
  <PresentationFormat>Widescreen</PresentationFormat>
  <Paragraphs>83</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Algerian</vt:lpstr>
      <vt:lpstr>Arial Black</vt:lpstr>
      <vt:lpstr>Century Gothic</vt:lpstr>
      <vt:lpstr>Wingdings 3</vt:lpstr>
      <vt:lpstr>Slice</vt:lpstr>
      <vt:lpstr>    </vt:lpstr>
      <vt:lpstr>This year we will be celebrating the Biblical witnesses to God’s wonders.     Who is your Bible hero? </vt:lpstr>
      <vt:lpstr>January:   WITNESS 1:  JOSHUA’S JOURNAL      From the wilderness through the promised land, Joshua witnesses to the wonders of God.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Let’s be a church that obeys god’s commands</vt:lpstr>
    </vt:vector>
  </TitlesOfParts>
  <Company>Cross Roads United Methodist Church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2015    Witnessing to the  Wonders of God         From His Word         to the  World. </dc:title>
  <dc:creator>Cross Roads UMC Anderson</dc:creator>
  <cp:lastModifiedBy>Aaron Blackford</cp:lastModifiedBy>
  <cp:revision>25</cp:revision>
  <dcterms:created xsi:type="dcterms:W3CDTF">2015-01-13T23:07:21Z</dcterms:created>
  <dcterms:modified xsi:type="dcterms:W3CDTF">2015-01-18T11:54:46Z</dcterms:modified>
</cp:coreProperties>
</file>